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0" r:id="rId2"/>
    <p:sldId id="1041" r:id="rId3"/>
    <p:sldId id="1042" r:id="rId4"/>
    <p:sldId id="1043" r:id="rId5"/>
    <p:sldId id="1044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耶和華向我們所懷的意念</a:t>
            </a:r>
            <a:br>
              <a:rPr lang="en-US" altLang="zh-TW" sz="4000" dirty="0"/>
            </a:br>
            <a:r>
              <a:rPr lang="zh-TW" altLang="zh-TW" sz="4000" dirty="0"/>
              <a:t>是賜平安的意念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1002.</a:t>
            </a:r>
            <a:r>
              <a:rPr lang="zh-TW" altLang="en-US" sz="1400" b="1" dirty="0">
                <a:latin typeface="+mj-ea"/>
                <a:ea typeface="+mj-ea"/>
              </a:rPr>
              <a:t>平安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1736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要叫我們將來有指望</a:t>
            </a:r>
            <a:br>
              <a:rPr lang="zh-TW" altLang="zh-TW" sz="4000" dirty="0"/>
            </a:br>
            <a:r>
              <a:rPr lang="zh-TW" altLang="zh-TW" sz="4000" dirty="0"/>
              <a:t>有豐盛有平安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1002.</a:t>
            </a:r>
            <a:r>
              <a:rPr lang="zh-TW" altLang="en-US" sz="1400" b="1" dirty="0">
                <a:latin typeface="+mj-ea"/>
                <a:ea typeface="+mj-ea"/>
              </a:rPr>
              <a:t>平安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718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我們呼求祢 我們禱告祢</a:t>
            </a:r>
            <a:br>
              <a:rPr lang="zh-TW" altLang="zh-TW" sz="4000" dirty="0"/>
            </a:br>
            <a:r>
              <a:rPr lang="zh-TW" altLang="zh-TW" sz="4000" dirty="0"/>
              <a:t>祢就應允我們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1002.</a:t>
            </a:r>
            <a:r>
              <a:rPr lang="zh-TW" altLang="en-US" sz="1400" b="1" dirty="0">
                <a:latin typeface="+mj-ea"/>
                <a:ea typeface="+mj-ea"/>
              </a:rPr>
              <a:t>平安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42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我們尋求祢 專心尋求祢</a:t>
            </a:r>
            <a:br>
              <a:rPr lang="zh-TW" altLang="zh-TW" sz="4000" dirty="0"/>
            </a:br>
            <a:r>
              <a:rPr lang="zh-TW" altLang="zh-TW" sz="4000" dirty="0"/>
              <a:t>就必尋見祢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1002.</a:t>
            </a:r>
            <a:r>
              <a:rPr lang="zh-TW" altLang="en-US" sz="1400" b="1" dirty="0">
                <a:latin typeface="+mj-ea"/>
                <a:ea typeface="+mj-ea"/>
              </a:rPr>
              <a:t>平安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42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平安 平安 平安</a:t>
            </a:r>
            <a:br>
              <a:rPr lang="zh-TW" altLang="zh-TW" sz="4000" dirty="0"/>
            </a:br>
            <a:r>
              <a:rPr lang="zh-TW" altLang="zh-TW" sz="4000" dirty="0"/>
              <a:t>這是神所賜</a:t>
            </a:r>
            <a:r>
              <a:rPr lang="zh-TW" altLang="zh-TW" sz="4000"/>
              <a:t>的意念</a:t>
            </a:r>
            <a:r>
              <a:rPr lang="zh-TW" altLang="en-US" sz="4000"/>
              <a:t> </a:t>
            </a:r>
            <a:r>
              <a:rPr lang="en-US" altLang="zh-TW" sz="4000"/>
              <a:t>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1002.</a:t>
            </a:r>
            <a:r>
              <a:rPr lang="zh-TW" altLang="en-US" sz="1400" b="1" dirty="0">
                <a:latin typeface="+mj-ea"/>
                <a:ea typeface="+mj-ea"/>
              </a:rPr>
              <a:t>平安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42849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379</TotalTime>
  <Words>106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Arial</vt:lpstr>
      <vt:lpstr>Calibri</vt:lpstr>
      <vt:lpstr>Times New Roman</vt:lpstr>
      <vt:lpstr>敬拜</vt:lpstr>
      <vt:lpstr>耶和華向我們所懷的意念 是賜平安的意念</vt:lpstr>
      <vt:lpstr>要叫我們將來有指望 有豐盛有平安</vt:lpstr>
      <vt:lpstr>※我們呼求祢 我們禱告祢 祢就應允我們</vt:lpstr>
      <vt:lpstr>我們尋求祢 專心尋求祢 就必尋見祢</vt:lpstr>
      <vt:lpstr>平安 平安 平安 這是神所賜的意念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187</cp:revision>
  <dcterms:created xsi:type="dcterms:W3CDTF">2020-03-03T07:14:47Z</dcterms:created>
  <dcterms:modified xsi:type="dcterms:W3CDTF">2021-09-01T05:43:24Z</dcterms:modified>
</cp:coreProperties>
</file>