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44" r:id="rId2"/>
    <p:sldId id="1045" r:id="rId3"/>
    <p:sldId id="1046" r:id="rId4"/>
    <p:sldId id="1047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物換星移幾十載 唯有祢愛不更改</a:t>
            </a:r>
            <a:br>
              <a:rPr lang="zh-TW" altLang="zh-TW" sz="4000" dirty="0"/>
            </a:br>
            <a:r>
              <a:rPr lang="zh-TW" altLang="zh-TW" sz="4000" dirty="0"/>
              <a:t>每個季節恩典脂油滿滿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1003.</a:t>
            </a:r>
            <a:r>
              <a:rPr lang="zh-TW" altLang="en-US" sz="1400" b="1" dirty="0">
                <a:latin typeface="+mj-ea"/>
                <a:ea typeface="+mj-ea"/>
              </a:rPr>
              <a:t>祢的恩典夠我用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942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雖然經過水和火 靠著主我就剛強</a:t>
            </a:r>
            <a:br>
              <a:rPr lang="zh-TW" altLang="zh-TW" sz="4000" dirty="0"/>
            </a:br>
            <a:r>
              <a:rPr lang="zh-TW" altLang="zh-TW" sz="4000" dirty="0"/>
              <a:t>每時每刻祢與我同在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1003.</a:t>
            </a:r>
            <a:r>
              <a:rPr lang="zh-TW" altLang="en-US" sz="1400" b="1" dirty="0">
                <a:latin typeface="+mj-ea"/>
                <a:ea typeface="+mj-ea"/>
              </a:rPr>
              <a:t>祢的恩典夠我用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1201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祢的恩典夠我用</a:t>
            </a:r>
            <a:r>
              <a:rPr lang="zh-TW" altLang="en-US" sz="4000" dirty="0"/>
              <a:t> </a:t>
            </a:r>
            <a:r>
              <a:rPr lang="zh-TW" altLang="zh-TW" sz="4000" dirty="0"/>
              <a:t>能力覆庇我軟弱</a:t>
            </a:r>
            <a:br>
              <a:rPr lang="zh-TW" altLang="zh-TW" sz="4000" dirty="0"/>
            </a:br>
            <a:r>
              <a:rPr lang="zh-TW" altLang="zh-TW" sz="4000" dirty="0"/>
              <a:t>靠著耶穌得勝又得勝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1003.</a:t>
            </a:r>
            <a:r>
              <a:rPr lang="zh-TW" altLang="en-US" sz="1400" b="1" dirty="0">
                <a:latin typeface="+mj-ea"/>
                <a:ea typeface="+mj-ea"/>
              </a:rPr>
              <a:t>祢的恩典夠我用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120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我要唱著祢的愛</a:t>
            </a:r>
            <a:r>
              <a:rPr lang="zh-TW" altLang="en-US" sz="4000" dirty="0"/>
              <a:t> </a:t>
            </a:r>
            <a:r>
              <a:rPr lang="zh-TW" altLang="zh-TW" sz="4000" dirty="0"/>
              <a:t>永恆無盡頭的愛</a:t>
            </a:r>
            <a:br>
              <a:rPr lang="zh-TW" altLang="zh-TW" sz="4000" dirty="0"/>
            </a:br>
            <a:r>
              <a:rPr lang="zh-TW" altLang="zh-TW" sz="4000" dirty="0"/>
              <a:t>永不離棄 一生常相伴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1003.</a:t>
            </a:r>
            <a:r>
              <a:rPr lang="zh-TW" altLang="en-US" sz="1400" b="1" dirty="0">
                <a:latin typeface="+mj-ea"/>
                <a:ea typeface="+mj-ea"/>
              </a:rPr>
              <a:t>祢的恩典夠我用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120186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380</TotalTime>
  <Words>128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Arial</vt:lpstr>
      <vt:lpstr>Calibri</vt:lpstr>
      <vt:lpstr>Times New Roman</vt:lpstr>
      <vt:lpstr>敬拜</vt:lpstr>
      <vt:lpstr>物換星移幾十載 唯有祢愛不更改 每個季節恩典脂油滿滿</vt:lpstr>
      <vt:lpstr>雖然經過水和火 靠著主我就剛強 每時每刻祢與我同在</vt:lpstr>
      <vt:lpstr>※祢的恩典夠我用 能力覆庇我軟弱 靠著耶穌得勝又得勝</vt:lpstr>
      <vt:lpstr>我要唱著祢的愛 永恆無盡頭的愛 永不離棄 一生常相伴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188</cp:revision>
  <dcterms:created xsi:type="dcterms:W3CDTF">2020-03-03T07:14:47Z</dcterms:created>
  <dcterms:modified xsi:type="dcterms:W3CDTF">2021-09-01T05:43:34Z</dcterms:modified>
</cp:coreProperties>
</file>