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51" r:id="rId2"/>
    <p:sldId id="1052" r:id="rId3"/>
    <p:sldId id="1053" r:id="rId4"/>
    <p:sldId id="1054" r:id="rId5"/>
    <p:sldId id="1055" r:id="rId6"/>
    <p:sldId id="1056" r:id="rId7"/>
    <p:sldId id="1057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喔 耶穌 祢是我唯一</a:t>
            </a:r>
            <a:br>
              <a:rPr lang="zh-TW" altLang="zh-TW" sz="4000" dirty="0"/>
            </a:br>
            <a:r>
              <a:rPr lang="zh-TW" altLang="zh-TW" sz="4000" dirty="0"/>
              <a:t>耶穌 喔 耶穌 我單單愛慕祢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8533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祢聲音何等地甜蜜</a:t>
            </a:r>
            <a:br>
              <a:rPr lang="zh-TW" altLang="zh-TW" sz="4000" dirty="0"/>
            </a:br>
            <a:r>
              <a:rPr lang="zh-TW" altLang="zh-TW" sz="4000" dirty="0"/>
              <a:t>耶穌 喔 耶穌 我單單渴慕祢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066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我高唱敬拜祢 獻上馨香之祭</a:t>
            </a:r>
            <a:br>
              <a:rPr lang="zh-TW" altLang="zh-TW" sz="4000" dirty="0"/>
            </a:br>
            <a:r>
              <a:rPr lang="zh-TW" altLang="zh-TW" sz="4000" dirty="0"/>
              <a:t>一生單屬於祢 與祢同行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066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只願更多愛祢 只願更多有祢</a:t>
            </a:r>
            <a:br>
              <a:rPr lang="zh-TW" altLang="zh-TW" sz="4000" dirty="0"/>
            </a:br>
            <a:r>
              <a:rPr lang="zh-TW" altLang="zh-TW" sz="4000" dirty="0"/>
              <a:t>何等甘甜與祢親近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0660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主耶穌我愛祢 主耶穌我愛祢</a:t>
            </a:r>
            <a:br>
              <a:rPr lang="zh-TW" altLang="zh-TW" sz="4000" dirty="0"/>
            </a:br>
            <a:r>
              <a:rPr lang="zh-TW" altLang="zh-TW" sz="4000" dirty="0"/>
              <a:t>如鹿切慕溪水 深深渴慕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0660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我深深愛慕祢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808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耶穌 我深深愛慕</a:t>
            </a:r>
            <a:r>
              <a:rPr lang="zh-TW" altLang="en-US" sz="4000"/>
              <a:t> </a:t>
            </a:r>
            <a:r>
              <a:rPr lang="zh-TW" altLang="zh-TW" sz="4000"/>
              <a:t>耶穌 我深深愛慕</a:t>
            </a:r>
            <a:br>
              <a:rPr lang="zh-TW" altLang="zh-TW" sz="4000"/>
            </a:br>
            <a:r>
              <a:rPr lang="zh-TW" altLang="zh-TW" sz="4000"/>
              <a:t>耶穌 我深深愛慕祢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1005.</a:t>
            </a:r>
            <a:r>
              <a:rPr lang="zh-TW" altLang="en-US" sz="1400" b="1" dirty="0">
                <a:latin typeface="+mj-ea"/>
                <a:ea typeface="+mj-ea"/>
              </a:rPr>
              <a:t>深深愛慕祢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6808018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384</TotalTime>
  <Words>180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耶穌 喔 耶穌 祢是我唯一 耶穌 喔 耶穌 我單單愛慕祢</vt:lpstr>
      <vt:lpstr>耶穌 祢聲音何等地甜蜜 耶穌 喔 耶穌 我單單渴慕祢</vt:lpstr>
      <vt:lpstr>※我高唱敬拜祢 獻上馨香之祭 一生單屬於祢 與祢同行</vt:lpstr>
      <vt:lpstr>只願更多愛祢 只願更多有祢 何等甘甜與祢親近</vt:lpstr>
      <vt:lpstr>主耶穌我愛祢 主耶穌我愛祢 如鹿切慕溪水 深深渴慕</vt:lpstr>
      <vt:lpstr>耶穌 我深深愛慕祢</vt:lpstr>
      <vt:lpstr>耶穌 我深深愛慕 耶穌 我深深愛慕 耶穌 我深深愛慕祢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190</cp:revision>
  <dcterms:created xsi:type="dcterms:W3CDTF">2020-03-03T07:14:47Z</dcterms:created>
  <dcterms:modified xsi:type="dcterms:W3CDTF">2021-09-01T05:43:57Z</dcterms:modified>
</cp:coreProperties>
</file>