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51" r:id="rId2"/>
    <p:sldId id="1056" r:id="rId3"/>
    <p:sldId id="1052" r:id="rId4"/>
    <p:sldId id="1053" r:id="rId5"/>
    <p:sldId id="1057" r:id="rId6"/>
    <p:sldId id="1054" r:id="rId7"/>
    <p:sldId id="1055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若不是耶和華建造房屋</a:t>
            </a:r>
            <a:br>
              <a:rPr lang="zh-TW" altLang="zh-TW" sz="4000" dirty="0"/>
            </a:br>
            <a:r>
              <a:rPr lang="zh-TW" altLang="zh-TW" sz="4000" dirty="0"/>
              <a:t>建造的人就枉然勞力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1006.</a:t>
            </a:r>
            <a:r>
              <a:rPr lang="zh-TW" altLang="en-US" sz="1400" b="1" dirty="0">
                <a:latin typeface="+mj-ea"/>
                <a:ea typeface="+mj-ea"/>
              </a:rPr>
              <a:t>在乎耶和華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533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若不是耶和華看守城池</a:t>
            </a:r>
            <a:br>
              <a:rPr lang="zh-TW" altLang="zh-TW" sz="4000" dirty="0"/>
            </a:br>
            <a:r>
              <a:rPr lang="zh-TW" altLang="zh-TW" sz="4000" dirty="0"/>
              <a:t>看守的人就枉然儆醒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1006.</a:t>
            </a:r>
            <a:r>
              <a:rPr lang="zh-TW" altLang="en-US" sz="1400" b="1" dirty="0">
                <a:latin typeface="+mj-ea"/>
                <a:ea typeface="+mj-ea"/>
              </a:rPr>
              <a:t>在乎耶和華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391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從早晨到夜晚 一切都是神所賞賜</a:t>
            </a:r>
            <a:br>
              <a:rPr lang="zh-TW" altLang="zh-TW" sz="4000" dirty="0"/>
            </a:br>
            <a:r>
              <a:rPr lang="zh-TW" altLang="zh-TW" sz="4000" dirty="0"/>
              <a:t>我的心充滿感謝 來讚美我的神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1006.</a:t>
            </a:r>
            <a:r>
              <a:rPr lang="zh-TW" altLang="en-US" sz="1400" b="1" dirty="0">
                <a:latin typeface="+mj-ea"/>
                <a:ea typeface="+mj-ea"/>
              </a:rPr>
              <a:t>在乎耶和華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391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生活存留在乎耶和華</a:t>
            </a:r>
            <a:br>
              <a:rPr lang="en-US" altLang="zh-TW" sz="4000" dirty="0"/>
            </a:br>
            <a:r>
              <a:rPr lang="zh-TW" altLang="zh-TW" sz="4000" dirty="0"/>
              <a:t>爭戰得勝在乎耶和華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1006.</a:t>
            </a:r>
            <a:r>
              <a:rPr lang="zh-TW" altLang="en-US" sz="1400" b="1" dirty="0">
                <a:latin typeface="+mj-ea"/>
                <a:ea typeface="+mj-ea"/>
              </a:rPr>
              <a:t>在乎耶和華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391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祢使我的心歡喜快樂</a:t>
            </a:r>
            <a:br>
              <a:rPr lang="en-US" altLang="zh-TW" sz="4000" dirty="0"/>
            </a:br>
            <a:r>
              <a:rPr lang="zh-TW" altLang="zh-TW" sz="4000" dirty="0"/>
              <a:t>勝過五穀豐收的人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1006.</a:t>
            </a:r>
            <a:r>
              <a:rPr lang="zh-TW" altLang="en-US" sz="1400" b="1" dirty="0">
                <a:latin typeface="+mj-ea"/>
                <a:ea typeface="+mj-ea"/>
              </a:rPr>
              <a:t>在乎耶和華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978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我們得救完全在乎祢</a:t>
            </a:r>
            <a:br>
              <a:rPr lang="en-US" altLang="zh-TW" sz="4000" dirty="0"/>
            </a:br>
            <a:r>
              <a:rPr lang="zh-TW" altLang="zh-TW" sz="4000" dirty="0"/>
              <a:t>我們得勝完全在於祢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1006.</a:t>
            </a:r>
            <a:r>
              <a:rPr lang="zh-TW" altLang="en-US" sz="1400" b="1" dirty="0">
                <a:latin typeface="+mj-ea"/>
                <a:ea typeface="+mj-ea"/>
              </a:rPr>
              <a:t>在乎耶和華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391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萬軍耶和華全然供應</a:t>
            </a:r>
            <a:br>
              <a:rPr lang="en-US" altLang="zh-TW" sz="4000"/>
            </a:br>
            <a:r>
              <a:rPr lang="zh-TW" altLang="zh-TW" sz="4000"/>
              <a:t>單單</a:t>
            </a:r>
            <a:r>
              <a:rPr lang="zh-TW" altLang="zh-TW" sz="4000" dirty="0"/>
              <a:t>仰望祢的能力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1006.</a:t>
            </a:r>
            <a:r>
              <a:rPr lang="zh-TW" altLang="en-US" sz="1400" b="1" dirty="0">
                <a:latin typeface="+mj-ea"/>
                <a:ea typeface="+mj-ea"/>
              </a:rPr>
              <a:t>在乎耶和華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391931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386</TotalTime>
  <Words>163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Arial</vt:lpstr>
      <vt:lpstr>Calibri</vt:lpstr>
      <vt:lpstr>Times New Roman</vt:lpstr>
      <vt:lpstr>敬拜</vt:lpstr>
      <vt:lpstr>若不是耶和華建造房屋 建造的人就枉然勞力</vt:lpstr>
      <vt:lpstr>若不是耶和華看守城池 看守的人就枉然儆醒 </vt:lpstr>
      <vt:lpstr>※從早晨到夜晚 一切都是神所賞賜 我的心充滿感謝 來讚美我的神</vt:lpstr>
      <vt:lpstr>生活存留在乎耶和華 爭戰得勝在乎耶和華</vt:lpstr>
      <vt:lpstr>祢使我的心歡喜快樂 勝過五穀豐收的人 </vt:lpstr>
      <vt:lpstr>我們得救完全在乎祢 我們得勝完全在於祢</vt:lpstr>
      <vt:lpstr>萬軍耶和華全然供應 單單仰望祢的能力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191</cp:revision>
  <dcterms:created xsi:type="dcterms:W3CDTF">2020-03-03T07:14:47Z</dcterms:created>
  <dcterms:modified xsi:type="dcterms:W3CDTF">2021-09-01T05:44:11Z</dcterms:modified>
</cp:coreProperties>
</file>