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68" r:id="rId2"/>
    <p:sldId id="1069" r:id="rId3"/>
    <p:sldId id="1070" r:id="rId4"/>
    <p:sldId id="1071" r:id="rId5"/>
    <p:sldId id="1072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俯伏 在祢面前 俯伏 祢是我的主</a:t>
            </a:r>
            <a:br>
              <a:rPr lang="zh-TW" altLang="zh-TW" sz="4000" dirty="0"/>
            </a:br>
            <a:r>
              <a:rPr lang="zh-TW" altLang="zh-TW" sz="4000" dirty="0"/>
              <a:t>敬拜 得見祢榮面</a:t>
            </a:r>
            <a:r>
              <a:rPr lang="en-US" altLang="zh-TW" sz="4000" dirty="0"/>
              <a:t>  </a:t>
            </a:r>
            <a:r>
              <a:rPr lang="zh-TW" altLang="zh-TW" sz="4000" dirty="0"/>
              <a:t>獻上我的一切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1009.</a:t>
            </a:r>
            <a:r>
              <a:rPr lang="zh-TW" altLang="en-US" sz="1400" b="1" dirty="0">
                <a:latin typeface="+mj-ea"/>
                <a:ea typeface="+mj-ea"/>
              </a:rPr>
              <a:t>俯伏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8756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我的心 專注於祢 專注於祢 我的主</a:t>
            </a:r>
            <a:br>
              <a:rPr lang="zh-TW" altLang="zh-TW" sz="4000" dirty="0"/>
            </a:br>
            <a:r>
              <a:rPr lang="zh-TW" altLang="zh-TW" sz="4000" dirty="0"/>
              <a:t>我一生 單單敬拜 單單敬拜 我的主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1009.</a:t>
            </a:r>
            <a:r>
              <a:rPr lang="zh-TW" altLang="en-US" sz="1400" b="1" dirty="0">
                <a:latin typeface="+mj-ea"/>
                <a:ea typeface="+mj-ea"/>
              </a:rPr>
              <a:t>俯伏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989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俯伏 放下主權 俯伏 傾倒我的愛</a:t>
            </a:r>
            <a:br>
              <a:rPr lang="zh-TW" altLang="zh-TW" sz="4000" dirty="0"/>
            </a:br>
            <a:r>
              <a:rPr lang="zh-TW" altLang="zh-TW" sz="4000" dirty="0"/>
              <a:t>敬拜 與祢面對面 祢愛充滿同在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1009.</a:t>
            </a:r>
            <a:r>
              <a:rPr lang="zh-TW" altLang="en-US" sz="1400" b="1" dirty="0">
                <a:latin typeface="+mj-ea"/>
                <a:ea typeface="+mj-ea"/>
              </a:rPr>
              <a:t>俯伏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98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賞賜在於祢 收取在於祢</a:t>
            </a:r>
            <a:br>
              <a:rPr lang="zh-TW" altLang="zh-TW" sz="4000" dirty="0"/>
            </a:br>
            <a:r>
              <a:rPr lang="zh-TW" altLang="zh-TW" sz="4000" dirty="0"/>
              <a:t>我心堅定 勇敢向前行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1009.</a:t>
            </a:r>
            <a:r>
              <a:rPr lang="zh-TW" altLang="en-US" sz="1400" b="1" dirty="0">
                <a:latin typeface="+mj-ea"/>
                <a:ea typeface="+mj-ea"/>
              </a:rPr>
              <a:t>俯伏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989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賞賜在於祢 收取在於祢</a:t>
            </a:r>
            <a:br>
              <a:rPr lang="zh-TW" altLang="zh-TW" sz="4000" dirty="0"/>
            </a:br>
            <a:r>
              <a:rPr lang="zh-TW" altLang="zh-TW" sz="4000" dirty="0"/>
              <a:t>我心堅定 勇敢向前行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1009.</a:t>
            </a:r>
            <a:r>
              <a:rPr lang="zh-TW" altLang="en-US" sz="1400" b="1" dirty="0">
                <a:latin typeface="+mj-ea"/>
                <a:ea typeface="+mj-ea"/>
              </a:rPr>
              <a:t>俯伏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2398923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393</TotalTime>
  <Words>147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標楷體</vt:lpstr>
      <vt:lpstr>Arial</vt:lpstr>
      <vt:lpstr>Calibri</vt:lpstr>
      <vt:lpstr>Times New Roman</vt:lpstr>
      <vt:lpstr>敬拜</vt:lpstr>
      <vt:lpstr>俯伏 在祢面前 俯伏 祢是我的主 敬拜 得見祢榮面  獻上我的一切</vt:lpstr>
      <vt:lpstr>我的心 專注於祢 專注於祢 我的主 我一生 單單敬拜 單單敬拜 我的主</vt:lpstr>
      <vt:lpstr>※俯伏 放下主權 俯伏 傾倒我的愛 敬拜 與祢面對面 祢愛充滿同在</vt:lpstr>
      <vt:lpstr>賞賜在於祢 收取在於祢 我心堅定 勇敢向前行 </vt:lpstr>
      <vt:lpstr>賞賜在於祢 收取在於祢 我心堅定 勇敢向前行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194</cp:revision>
  <dcterms:created xsi:type="dcterms:W3CDTF">2020-03-03T07:14:47Z</dcterms:created>
  <dcterms:modified xsi:type="dcterms:W3CDTF">2021-09-01T05:44:50Z</dcterms:modified>
</cp:coreProperties>
</file>