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072" r:id="rId2"/>
    <p:sldId id="1073" r:id="rId3"/>
    <p:sldId id="1074" r:id="rId4"/>
    <p:sldId id="1075" r:id="rId5"/>
    <p:sldId id="1076" r:id="rId6"/>
    <p:sldId id="1077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每一天將祢的話藏在心裡</a:t>
            </a:r>
            <a:br>
              <a:rPr lang="zh-TW" altLang="zh-TW" sz="4000" dirty="0"/>
            </a:br>
            <a:r>
              <a:rPr lang="zh-TW" altLang="zh-TW" sz="4000" dirty="0"/>
              <a:t>不住地默想祢生命的話語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1010.</a:t>
            </a:r>
            <a:r>
              <a:rPr lang="zh-TW" altLang="en-US" sz="1400" b="1" dirty="0">
                <a:latin typeface="+mj-ea"/>
                <a:ea typeface="+mj-ea"/>
              </a:rPr>
              <a:t>發現愛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98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是我腳前的燈 我路上的光</a:t>
            </a:r>
            <a:br>
              <a:rPr lang="zh-TW" altLang="zh-TW" sz="4000" dirty="0"/>
            </a:br>
            <a:r>
              <a:rPr lang="zh-TW" altLang="zh-TW" sz="4000" dirty="0"/>
              <a:t>保守我一生腳步不偏離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1010.</a:t>
            </a:r>
            <a:r>
              <a:rPr lang="zh-TW" altLang="en-US" sz="1400" b="1" dirty="0">
                <a:latin typeface="+mj-ea"/>
                <a:ea typeface="+mj-ea"/>
              </a:rPr>
              <a:t>發現愛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630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每一天將祢的話藏在心裡</a:t>
            </a:r>
            <a:br>
              <a:rPr lang="zh-TW" altLang="zh-TW" sz="4000" dirty="0"/>
            </a:br>
            <a:r>
              <a:rPr lang="zh-TW" altLang="zh-TW" sz="4000" dirty="0"/>
              <a:t>不住地默想祢大能的話語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1010.</a:t>
            </a:r>
            <a:r>
              <a:rPr lang="zh-TW" altLang="en-US" sz="1400" b="1" dirty="0">
                <a:latin typeface="+mj-ea"/>
                <a:ea typeface="+mj-ea"/>
              </a:rPr>
              <a:t>發現愛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630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是我腳前的燈 我路上的光</a:t>
            </a:r>
            <a:br>
              <a:rPr lang="zh-TW" altLang="zh-TW" sz="4000" dirty="0"/>
            </a:br>
            <a:r>
              <a:rPr lang="zh-TW" altLang="zh-TW" sz="4000" dirty="0"/>
              <a:t>遵行祢話語是我的喜樂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1010.</a:t>
            </a:r>
            <a:r>
              <a:rPr lang="zh-TW" altLang="en-US" sz="1400" b="1" dirty="0">
                <a:latin typeface="+mj-ea"/>
                <a:ea typeface="+mj-ea"/>
              </a:rPr>
              <a:t>發現愛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630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</a:t>
            </a:r>
            <a:r>
              <a:rPr lang="zh-TW" altLang="zh-TW" sz="4000" dirty="0"/>
              <a:t>我要謹守 祢的話把我救活</a:t>
            </a:r>
            <a:br>
              <a:rPr lang="zh-TW" altLang="zh-TW" sz="4000" dirty="0"/>
            </a:br>
            <a:r>
              <a:rPr lang="zh-TW" altLang="zh-TW" sz="4000" dirty="0"/>
              <a:t>我要尋求 祢的話語醫治了我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1010.</a:t>
            </a:r>
            <a:r>
              <a:rPr lang="zh-TW" altLang="en-US" sz="1400" b="1" dirty="0">
                <a:latin typeface="+mj-ea"/>
                <a:ea typeface="+mj-ea"/>
              </a:rPr>
              <a:t>發現愛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630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在祢裡面發現愛 在祢愛中得自由</a:t>
            </a:r>
            <a:br>
              <a:rPr lang="zh-TW" altLang="zh-TW" sz="4000" dirty="0"/>
            </a:br>
            <a:r>
              <a:rPr lang="zh-TW" altLang="zh-TW" sz="4000" dirty="0"/>
              <a:t>在祢應許中我展翅翱翔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1010.</a:t>
            </a:r>
            <a:r>
              <a:rPr lang="zh-TW" altLang="en-US" sz="1400" b="1" dirty="0">
                <a:latin typeface="+mj-ea"/>
                <a:ea typeface="+mj-ea"/>
              </a:rPr>
              <a:t>發現愛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630263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394</TotalTime>
  <Words>166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標楷體</vt:lpstr>
      <vt:lpstr>Arial</vt:lpstr>
      <vt:lpstr>Calibri</vt:lpstr>
      <vt:lpstr>Times New Roman</vt:lpstr>
      <vt:lpstr>敬拜</vt:lpstr>
      <vt:lpstr>每一天將祢的話藏在心裡 不住地默想祢生命的話語</vt:lpstr>
      <vt:lpstr>是我腳前的燈 我路上的光 保守我一生腳步不偏離</vt:lpstr>
      <vt:lpstr>每一天將祢的話藏在心裡 不住地默想祢大能的話語 </vt:lpstr>
      <vt:lpstr>是我腳前的燈 我路上的光 遵行祢話語是我的喜樂</vt:lpstr>
      <vt:lpstr>※我要謹守 祢的話把我救活 我要尋求 祢的話語醫治了我</vt:lpstr>
      <vt:lpstr>在祢裡面發現愛 在祢愛中得自由 在祢應許中我展翅翱翔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195</cp:revision>
  <dcterms:created xsi:type="dcterms:W3CDTF">2020-03-03T07:14:47Z</dcterms:created>
  <dcterms:modified xsi:type="dcterms:W3CDTF">2021-09-01T05:45:01Z</dcterms:modified>
</cp:coreProperties>
</file>