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77" r:id="rId2"/>
    <p:sldId id="1078" r:id="rId3"/>
    <p:sldId id="1083" r:id="rId4"/>
    <p:sldId id="1079" r:id="rId5"/>
    <p:sldId id="1080" r:id="rId6"/>
    <p:sldId id="1081" r:id="rId7"/>
    <p:sldId id="108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祢是避難所 是我的山寨</a:t>
            </a:r>
            <a:br>
              <a:rPr lang="zh-TW" altLang="zh-TW" sz="4000" dirty="0"/>
            </a:br>
            <a:r>
              <a:rPr lang="zh-TW" altLang="zh-TW" sz="4000" dirty="0"/>
              <a:t>祢是我的神 是我所倚靠的</a:t>
            </a:r>
            <a:r>
              <a:rPr lang="zh-TW" altLang="en-US" sz="4000" dirty="0"/>
              <a:t> </a:t>
            </a:r>
            <a:r>
              <a:rPr lang="en-US" altLang="zh-TW" sz="4000" dirty="0"/>
              <a:t>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我要專心來愛祢</a:t>
            </a:r>
            <a:br>
              <a:rPr lang="en-US" altLang="zh-TW" sz="4000" dirty="0"/>
            </a:br>
            <a:r>
              <a:rPr lang="zh-TW" altLang="zh-TW" sz="4000" dirty="0"/>
              <a:t>我要一心跟隨祢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71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無論遭遇何事 祢手牽著我</a:t>
            </a:r>
            <a:br>
              <a:rPr lang="en-US" altLang="zh-TW" sz="4000" dirty="0"/>
            </a:br>
            <a:r>
              <a:rPr lang="zh-TW" altLang="zh-TW" sz="4000" dirty="0"/>
              <a:t>走向祢的心意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83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縱然我曾跌倒軟弱 祢手不離棄我</a:t>
            </a:r>
            <a:br>
              <a:rPr lang="zh-TW" altLang="zh-TW" sz="4000" dirty="0"/>
            </a:br>
            <a:r>
              <a:rPr lang="zh-TW" altLang="zh-TW" sz="4000" dirty="0"/>
              <a:t>捧我在祢的手心上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71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我要專心來愛祢</a:t>
            </a:r>
            <a:br>
              <a:rPr lang="en-US" altLang="zh-TW" sz="4000" dirty="0"/>
            </a:br>
            <a:r>
              <a:rPr lang="zh-TW" altLang="zh-TW" sz="4000" dirty="0"/>
              <a:t>我要一心跟隨祢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71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無論遭遇何事 祢手牽著我</a:t>
            </a:r>
            <a:br>
              <a:rPr lang="en-US" altLang="zh-TW" sz="4000" dirty="0"/>
            </a:br>
            <a:r>
              <a:rPr lang="zh-TW" altLang="zh-TW" sz="4000" dirty="0"/>
              <a:t>走向祢的心意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7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縱然我曾跌倒軟弱 祢手不離棄我</a:t>
            </a:r>
            <a:br>
              <a:rPr lang="zh-TW" altLang="zh-TW" sz="4000"/>
            </a:br>
            <a:r>
              <a:rPr lang="zh-TW" altLang="zh-TW" sz="4000"/>
              <a:t>擁抱我 在祢的懷裡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1011.</a:t>
            </a:r>
            <a:r>
              <a:rPr lang="zh-TW" altLang="en-US" sz="1400" b="1" dirty="0">
                <a:latin typeface="+mj-ea"/>
                <a:ea typeface="+mj-ea"/>
              </a:rPr>
              <a:t>專心來愛祢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77107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396</TotalTime>
  <Words>189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祢是避難所 是我的山寨 祢是我的神 是我所倚靠的 X2</vt:lpstr>
      <vt:lpstr>※我要專心來愛祢 我要一心跟隨祢</vt:lpstr>
      <vt:lpstr>無論遭遇何事 祢手牽著我 走向祢的心意</vt:lpstr>
      <vt:lpstr>縱然我曾跌倒軟弱 祢手不離棄我 捧我在祢的手心上</vt:lpstr>
      <vt:lpstr>我要專心來愛祢 我要一心跟隨祢</vt:lpstr>
      <vt:lpstr>無論遭遇何事 祢手牽著我 走向祢的心意</vt:lpstr>
      <vt:lpstr>縱然我曾跌倒軟弱 祢手不離棄我 擁抱我 在祢的懷裡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196</cp:revision>
  <dcterms:created xsi:type="dcterms:W3CDTF">2020-03-03T07:14:47Z</dcterms:created>
  <dcterms:modified xsi:type="dcterms:W3CDTF">2021-09-01T05:45:14Z</dcterms:modified>
</cp:coreProperties>
</file>