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090" r:id="rId2"/>
    <p:sldId id="1091" r:id="rId3"/>
    <p:sldId id="1092" r:id="rId4"/>
    <p:sldId id="1093" r:id="rId5"/>
    <p:sldId id="1094" r:id="rId6"/>
    <p:sldId id="1095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5" autoAdjust="0"/>
    <p:restoredTop sz="94660"/>
  </p:normalViewPr>
  <p:slideViewPr>
    <p:cSldViewPr>
      <p:cViewPr varScale="1">
        <p:scale>
          <a:sx n="47" d="100"/>
          <a:sy n="47" d="100"/>
        </p:scale>
        <p:origin x="104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不憑眼見 求主給我祢的眼光</a:t>
            </a:r>
            <a:br>
              <a:rPr lang="zh-TW" altLang="zh-TW" sz="4000" dirty="0"/>
            </a:br>
            <a:r>
              <a:rPr lang="zh-TW" altLang="zh-TW" sz="4000" dirty="0"/>
              <a:t>不憑己意 前方道路祢為我照亮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1013.</a:t>
            </a:r>
            <a:r>
              <a:rPr lang="zh-TW" altLang="en-US" sz="1400" b="1" dirty="0">
                <a:latin typeface="+mj-ea"/>
                <a:ea typeface="+mj-ea"/>
              </a:rPr>
              <a:t>得勝的歌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96131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祢是為我爭戰的神 得勝詩歌</a:t>
            </a:r>
            <a:br>
              <a:rPr lang="zh-TW" altLang="zh-TW" sz="4000" dirty="0"/>
            </a:br>
            <a:r>
              <a:rPr lang="zh-TW" altLang="zh-TW" sz="4000" dirty="0"/>
              <a:t>誰都不能攔阻我 一生緊緊 緊緊跟隨祢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1013.</a:t>
            </a:r>
            <a:r>
              <a:rPr lang="zh-TW" altLang="en-US" sz="1400" b="1" dirty="0">
                <a:latin typeface="+mj-ea"/>
                <a:ea typeface="+mj-ea"/>
              </a:rPr>
              <a:t>得勝的歌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390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標楷體"/>
                <a:ea typeface="標楷體"/>
              </a:rPr>
              <a:t>※</a:t>
            </a:r>
            <a:r>
              <a:rPr lang="zh-TW" altLang="zh-TW" sz="4000" dirty="0"/>
              <a:t>祢就是我得勝的歌 祢是又真又活的神</a:t>
            </a:r>
            <a:br>
              <a:rPr lang="zh-TW" altLang="zh-TW" sz="4000" dirty="0"/>
            </a:br>
            <a:r>
              <a:rPr lang="zh-TW" altLang="zh-TW" sz="4000" dirty="0"/>
              <a:t>面對懼怕大聲讚美 喔哈利路亞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1013.</a:t>
            </a:r>
            <a:r>
              <a:rPr lang="zh-TW" altLang="en-US" sz="1400" b="1" dirty="0">
                <a:latin typeface="+mj-ea"/>
                <a:ea typeface="+mj-ea"/>
              </a:rPr>
              <a:t>得勝的歌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3902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唱著一首得勝的歌</a:t>
            </a:r>
            <a:r>
              <a:rPr lang="zh-TW" altLang="en-US" sz="4000" dirty="0"/>
              <a:t> </a:t>
            </a:r>
            <a:r>
              <a:rPr lang="zh-TW" altLang="zh-TW" sz="4000" dirty="0"/>
              <a:t>給我力量超越現況</a:t>
            </a:r>
            <a:br>
              <a:rPr lang="zh-TW" altLang="zh-TW" sz="4000" dirty="0"/>
            </a:br>
            <a:r>
              <a:rPr lang="zh-TW" altLang="zh-TW" sz="4000" dirty="0"/>
              <a:t>放眼前方應許之地</a:t>
            </a:r>
            <a:r>
              <a:rPr lang="zh-TW" altLang="en-US" sz="4000" dirty="0"/>
              <a:t> </a:t>
            </a:r>
            <a:r>
              <a:rPr lang="zh-TW" altLang="zh-TW" sz="4000" dirty="0"/>
              <a:t>哈利路亞 不再畏懼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1013.</a:t>
            </a:r>
            <a:r>
              <a:rPr lang="zh-TW" altLang="en-US" sz="1400" b="1" dirty="0">
                <a:latin typeface="+mj-ea"/>
                <a:ea typeface="+mj-ea"/>
              </a:rPr>
              <a:t>得勝的歌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3902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標楷體"/>
                <a:ea typeface="標楷體"/>
              </a:rPr>
              <a:t>§</a:t>
            </a:r>
            <a:r>
              <a:rPr lang="zh-TW" altLang="zh-TW" sz="4000" dirty="0"/>
              <a:t>雖有困難 我心仍有大喜樂</a:t>
            </a:r>
            <a:br>
              <a:rPr lang="zh-TW" altLang="zh-TW" sz="4000" dirty="0"/>
            </a:br>
            <a:r>
              <a:rPr lang="zh-TW" altLang="zh-TW" sz="4000" dirty="0"/>
              <a:t>看輕苦楚唱著這首得勝歌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1013.</a:t>
            </a:r>
            <a:r>
              <a:rPr lang="zh-TW" altLang="en-US" sz="1400" b="1" dirty="0">
                <a:latin typeface="+mj-ea"/>
                <a:ea typeface="+mj-ea"/>
              </a:rPr>
              <a:t>得勝的歌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390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祢就是我一切盼望的確據</a:t>
            </a:r>
            <a:br>
              <a:rPr lang="zh-TW" altLang="zh-TW" sz="4000"/>
            </a:br>
            <a:r>
              <a:rPr lang="zh-TW" altLang="zh-TW" sz="4000"/>
              <a:t>得勝 得勝 得勝 得勝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1013.</a:t>
            </a:r>
            <a:r>
              <a:rPr lang="zh-TW" altLang="en-US" sz="1400" b="1" dirty="0">
                <a:latin typeface="+mj-ea"/>
                <a:ea typeface="+mj-ea"/>
              </a:rPr>
              <a:t>得勝的歌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3902583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401</TotalTime>
  <Words>188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標楷體</vt:lpstr>
      <vt:lpstr>Arial</vt:lpstr>
      <vt:lpstr>Calibri</vt:lpstr>
      <vt:lpstr>Times New Roman</vt:lpstr>
      <vt:lpstr>敬拜</vt:lpstr>
      <vt:lpstr>不憑眼見 求主給我祢的眼光 不憑己意 前方道路祢為我照亮</vt:lpstr>
      <vt:lpstr>祢是為我爭戰的神 得勝詩歌 誰都不能攔阻我 一生緊緊 緊緊跟隨祢</vt:lpstr>
      <vt:lpstr>※祢就是我得勝的歌 祢是又真又活的神 面對懼怕大聲讚美 喔哈利路亞</vt:lpstr>
      <vt:lpstr>唱著一首得勝的歌 給我力量超越現況 放眼前方應許之地 哈利路亞 不再畏懼</vt:lpstr>
      <vt:lpstr>§雖有困難 我心仍有大喜樂 看輕苦楚唱著這首得勝歌</vt:lpstr>
      <vt:lpstr>祢就是我一切盼望的確據 得勝 得勝 得勝 得勝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198</cp:revision>
  <dcterms:created xsi:type="dcterms:W3CDTF">2020-03-03T07:14:47Z</dcterms:created>
  <dcterms:modified xsi:type="dcterms:W3CDTF">2021-09-01T05:45:47Z</dcterms:modified>
</cp:coreProperties>
</file>