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095" r:id="rId2"/>
    <p:sldId id="1096" r:id="rId3"/>
    <p:sldId id="1097" r:id="rId4"/>
    <p:sldId id="1098" r:id="rId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耶穌背負十架 為我擔當過犯</a:t>
            </a:r>
            <a:br>
              <a:rPr lang="zh-TW" altLang="zh-TW" sz="4000" dirty="0"/>
            </a:br>
            <a:r>
              <a:rPr lang="zh-TW" altLang="zh-TW" sz="4000" dirty="0"/>
              <a:t>毫無保留為我捨命在十架上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1014.</a:t>
            </a:r>
            <a:r>
              <a:rPr lang="zh-TW" altLang="en-US" sz="1400" b="1" dirty="0">
                <a:latin typeface="+mj-ea"/>
                <a:ea typeface="+mj-ea"/>
              </a:rPr>
              <a:t>十字架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3390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祢受鞭傷 我得醫治</a:t>
            </a:r>
            <a:br>
              <a:rPr lang="zh-TW" altLang="zh-TW" sz="4000" dirty="0"/>
            </a:br>
            <a:r>
              <a:rPr lang="zh-TW" altLang="zh-TW" sz="4000" dirty="0"/>
              <a:t>祢受刑罰 我得自由釋放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1014.</a:t>
            </a:r>
            <a:r>
              <a:rPr lang="zh-TW" altLang="en-US" sz="1400" b="1" dirty="0">
                <a:latin typeface="+mj-ea"/>
                <a:ea typeface="+mj-ea"/>
              </a:rPr>
              <a:t>十字架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734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十字架 十字架 耶穌以愛覆蓋我</a:t>
            </a:r>
            <a:br>
              <a:rPr lang="zh-TW" altLang="zh-TW" sz="4000" dirty="0"/>
            </a:br>
            <a:r>
              <a:rPr lang="zh-TW" altLang="zh-TW" sz="4000" dirty="0"/>
              <a:t>十字架 十字架 祢寶血為我流下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1014.</a:t>
            </a:r>
            <a:r>
              <a:rPr lang="zh-TW" altLang="en-US" sz="1400" b="1" dirty="0">
                <a:latin typeface="+mj-ea"/>
                <a:ea typeface="+mj-ea"/>
              </a:rPr>
              <a:t>十字架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7340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十字架 十字架 我得救贖的記號</a:t>
            </a:r>
            <a:br>
              <a:rPr lang="zh-TW" altLang="zh-TW" sz="4000"/>
            </a:br>
            <a:r>
              <a:rPr lang="zh-TW" altLang="zh-TW" sz="4000"/>
              <a:t>十字架 十字架 是我永遠的榮耀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1014.</a:t>
            </a:r>
            <a:r>
              <a:rPr lang="zh-TW" altLang="en-US" sz="1400" b="1" dirty="0">
                <a:latin typeface="+mj-ea"/>
                <a:ea typeface="+mj-ea"/>
              </a:rPr>
              <a:t>十字架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4734072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401</TotalTime>
  <Words>102</Words>
  <Application>Microsoft Office PowerPoint</Application>
  <PresentationFormat>如螢幕大小 (16:9)</PresentationFormat>
  <Paragraphs>8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</vt:lpstr>
      <vt:lpstr>標楷體</vt:lpstr>
      <vt:lpstr>Arial</vt:lpstr>
      <vt:lpstr>Calibri</vt:lpstr>
      <vt:lpstr>Times New Roman</vt:lpstr>
      <vt:lpstr>敬拜</vt:lpstr>
      <vt:lpstr>耶穌背負十架 為我擔當過犯 毫無保留為我捨命在十架上</vt:lpstr>
      <vt:lpstr>祢受鞭傷 我得醫治 祢受刑罰 我得自由釋放</vt:lpstr>
      <vt:lpstr>※十字架 十字架 耶穌以愛覆蓋我 十字架 十字架 祢寶血為我流下</vt:lpstr>
      <vt:lpstr>十字架 十字架 我得救贖的記號 十字架 十字架 是我永遠的榮耀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199</cp:revision>
  <dcterms:created xsi:type="dcterms:W3CDTF">2020-03-03T07:14:47Z</dcterms:created>
  <dcterms:modified xsi:type="dcterms:W3CDTF">2021-09-01T05:46:02Z</dcterms:modified>
</cp:coreProperties>
</file>