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098" r:id="rId2"/>
    <p:sldId id="1099" r:id="rId3"/>
    <p:sldId id="1100" r:id="rId4"/>
    <p:sldId id="1101" r:id="rId5"/>
    <p:sldId id="1102" r:id="rId6"/>
    <p:sldId id="1103" r:id="rId7"/>
    <p:sldId id="1106" r:id="rId8"/>
    <p:sldId id="1104" r:id="rId9"/>
    <p:sldId id="1105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神的國度從天降下來</a:t>
            </a:r>
            <a:br>
              <a:rPr lang="en-US" altLang="zh-TW" sz="4000" dirty="0"/>
            </a:br>
            <a:r>
              <a:rPr lang="zh-TW" altLang="zh-TW" sz="4000" dirty="0"/>
              <a:t>神的光輝照亮在這裡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1015.</a:t>
            </a:r>
            <a:r>
              <a:rPr lang="zh-TW" altLang="en-US" sz="1400" b="1" dirty="0">
                <a:latin typeface="+mj-ea"/>
                <a:ea typeface="+mj-ea"/>
              </a:rPr>
              <a:t>充滿在這裡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734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榮耀尊貴圍繞在寶座前</a:t>
            </a:r>
            <a:br>
              <a:rPr lang="en-US" altLang="zh-TW" sz="4000" dirty="0"/>
            </a:br>
            <a:r>
              <a:rPr lang="zh-TW" altLang="zh-TW" sz="4000" dirty="0"/>
              <a:t>聖潔榮光遍滿在全地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1015.</a:t>
            </a:r>
            <a:r>
              <a:rPr lang="zh-TW" altLang="en-US" sz="1400" b="1" dirty="0">
                <a:latin typeface="+mj-ea"/>
                <a:ea typeface="+mj-ea"/>
              </a:rPr>
              <a:t>充滿在這裡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527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神的能力從天降下來</a:t>
            </a:r>
            <a:br>
              <a:rPr lang="en-US" altLang="zh-TW" sz="4000" dirty="0"/>
            </a:br>
            <a:r>
              <a:rPr lang="zh-TW" altLang="zh-TW" sz="4000" dirty="0"/>
              <a:t>神的榮美彰顯在這裡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1015.</a:t>
            </a:r>
            <a:r>
              <a:rPr lang="zh-TW" altLang="en-US" sz="1400" b="1" dirty="0">
                <a:latin typeface="+mj-ea"/>
                <a:ea typeface="+mj-ea"/>
              </a:rPr>
              <a:t>充滿在這裡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527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天使天軍俯伏在祢面前</a:t>
            </a:r>
            <a:br>
              <a:rPr lang="en-US" altLang="zh-TW" sz="4000" dirty="0"/>
            </a:br>
            <a:r>
              <a:rPr lang="zh-TW" altLang="zh-TW" sz="4000" dirty="0"/>
              <a:t>大能同在充滿祢殿宇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1015.</a:t>
            </a:r>
            <a:r>
              <a:rPr lang="zh-TW" altLang="en-US" sz="1400" b="1" dirty="0">
                <a:latin typeface="+mj-ea"/>
                <a:ea typeface="+mj-ea"/>
              </a:rPr>
              <a:t>充滿在這裡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527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在這裡 在這裡 榮耀同在充滿在這裡</a:t>
            </a:r>
            <a:br>
              <a:rPr lang="zh-TW" altLang="zh-TW" sz="4000" dirty="0"/>
            </a:br>
            <a:r>
              <a:rPr lang="zh-TW" altLang="zh-TW" sz="4000" dirty="0"/>
              <a:t>讓我們謙卑尋求祢 在祢殿中與祢相遇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1015.</a:t>
            </a:r>
            <a:r>
              <a:rPr lang="zh-TW" altLang="en-US" sz="1400" b="1" dirty="0">
                <a:latin typeface="+mj-ea"/>
                <a:ea typeface="+mj-ea"/>
              </a:rPr>
              <a:t>充滿在這裡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527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在這裡 在這裡</a:t>
            </a:r>
            <a:br>
              <a:rPr lang="en-US" altLang="zh-TW" sz="4000" dirty="0"/>
            </a:br>
            <a:r>
              <a:rPr lang="zh-TW" altLang="zh-TW" sz="4000" dirty="0"/>
              <a:t>恩典能力充滿在這裡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1015.</a:t>
            </a:r>
            <a:r>
              <a:rPr lang="zh-TW" altLang="en-US" sz="1400" b="1" dirty="0">
                <a:latin typeface="+mj-ea"/>
                <a:ea typeface="+mj-ea"/>
              </a:rPr>
              <a:t>充滿在這裡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527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讓我們的敬拜不停息</a:t>
            </a:r>
            <a:br>
              <a:rPr lang="en-US" altLang="zh-TW" sz="4000" dirty="0"/>
            </a:br>
            <a:r>
              <a:rPr lang="zh-TW" altLang="zh-TW" sz="4000" dirty="0"/>
              <a:t>將當得的榮耀全都歸於祢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1015.</a:t>
            </a:r>
            <a:r>
              <a:rPr lang="zh-TW" altLang="en-US" sz="1400" b="1" dirty="0">
                <a:latin typeface="+mj-ea"/>
                <a:ea typeface="+mj-ea"/>
              </a:rPr>
              <a:t>充滿在這裡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656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§</a:t>
            </a:r>
            <a:r>
              <a:rPr lang="zh-TW" altLang="zh-TW" sz="4000" dirty="0"/>
              <a:t>榮耀國度充滿在這裡</a:t>
            </a:r>
            <a:br>
              <a:rPr lang="zh-TW" altLang="zh-TW" sz="4000" dirty="0"/>
            </a:br>
            <a:r>
              <a:rPr lang="zh-TW" altLang="zh-TW" sz="4000" dirty="0"/>
              <a:t>大能同在充滿在這裡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1015.</a:t>
            </a:r>
            <a:r>
              <a:rPr lang="zh-TW" altLang="en-US" sz="1400" b="1" dirty="0">
                <a:latin typeface="+mj-ea"/>
                <a:ea typeface="+mj-ea"/>
              </a:rPr>
              <a:t>充滿在這裡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527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尊貴榮耀充滿在這裡</a:t>
            </a:r>
            <a:br>
              <a:rPr lang="zh-TW" altLang="zh-TW" sz="4000"/>
            </a:br>
            <a:r>
              <a:rPr lang="zh-TW" altLang="zh-TW" sz="4000"/>
              <a:t>聖潔榮光充滿在這裡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1015.</a:t>
            </a:r>
            <a:r>
              <a:rPr lang="zh-TW" altLang="en-US" sz="1400" b="1" dirty="0">
                <a:latin typeface="+mj-ea"/>
                <a:ea typeface="+mj-ea"/>
              </a:rPr>
              <a:t>充滿在這裡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527991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403</TotalTime>
  <Words>233</Words>
  <Application>Microsoft Office PowerPoint</Application>
  <PresentationFormat>如螢幕大小 (16:9)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標楷體</vt:lpstr>
      <vt:lpstr>Arial</vt:lpstr>
      <vt:lpstr>Calibri</vt:lpstr>
      <vt:lpstr>Times New Roman</vt:lpstr>
      <vt:lpstr>敬拜</vt:lpstr>
      <vt:lpstr>神的國度從天降下來 神的光輝照亮在這裡</vt:lpstr>
      <vt:lpstr>榮耀尊貴圍繞在寶座前 聖潔榮光遍滿在全地</vt:lpstr>
      <vt:lpstr>神的能力從天降下來 神的榮美彰顯在這裡</vt:lpstr>
      <vt:lpstr>天使天軍俯伏在祢面前 大能同在充滿祢殿宇 </vt:lpstr>
      <vt:lpstr>※在這裡 在這裡 榮耀同在充滿在這裡 讓我們謙卑尋求祢 在祢殿中與祢相遇</vt:lpstr>
      <vt:lpstr>在這裡 在這裡 恩典能力充滿在這裡 </vt:lpstr>
      <vt:lpstr>讓我們的敬拜不停息 將當得的榮耀全都歸於祢</vt:lpstr>
      <vt:lpstr>§榮耀國度充滿在這裡 大能同在充滿在這裡</vt:lpstr>
      <vt:lpstr>尊貴榮耀充滿在這裡 聖潔榮光充滿在這裡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200</cp:revision>
  <dcterms:created xsi:type="dcterms:W3CDTF">2020-03-03T07:14:47Z</dcterms:created>
  <dcterms:modified xsi:type="dcterms:W3CDTF">2021-09-01T05:46:47Z</dcterms:modified>
</cp:coreProperties>
</file>