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109" r:id="rId2"/>
    <p:sldId id="1110" r:id="rId3"/>
    <p:sldId id="1111" r:id="rId4"/>
    <p:sldId id="1112" r:id="rId5"/>
    <p:sldId id="1113" r:id="rId6"/>
    <p:sldId id="1114" r:id="rId7"/>
    <p:sldId id="111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每滴寶血為我而流</a:t>
            </a:r>
            <a:br>
              <a:rPr lang="zh-TW" altLang="zh-TW" sz="4000" dirty="0"/>
            </a:br>
            <a:r>
              <a:rPr lang="zh-TW" altLang="zh-TW" sz="4000" dirty="0"/>
              <a:t>每個刑罰為我承受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1016.</a:t>
            </a:r>
            <a:r>
              <a:rPr lang="zh-TW" altLang="en-US" sz="1400" b="1" dirty="0">
                <a:latin typeface="+mj-ea"/>
                <a:ea typeface="+mj-ea"/>
              </a:rPr>
              <a:t>祢永遠如此深愛著我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恩典如海 四面環繞</a:t>
            </a:r>
            <a:br>
              <a:rPr lang="zh-TW" altLang="zh-TW" sz="4000" dirty="0"/>
            </a:br>
            <a:r>
              <a:rPr lang="zh-TW" altLang="zh-TW" sz="4000" dirty="0"/>
              <a:t>失望羞愧時 祢仍擁抱著我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1016.</a:t>
            </a:r>
            <a:r>
              <a:rPr lang="zh-TW" altLang="en-US" sz="1400" b="1" dirty="0">
                <a:latin typeface="+mj-ea"/>
                <a:ea typeface="+mj-ea"/>
              </a:rPr>
              <a:t>祢永遠如此深愛著我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主耶穌 祢永遠如此深愛著我</a:t>
            </a:r>
            <a:br>
              <a:rPr lang="zh-TW" altLang="zh-TW" sz="4000" dirty="0"/>
            </a:br>
            <a:r>
              <a:rPr lang="zh-TW" altLang="zh-TW" sz="4000" dirty="0"/>
              <a:t>十架上釘痕的手告訴我 祢永不放棄我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1016.</a:t>
            </a:r>
            <a:r>
              <a:rPr lang="zh-TW" altLang="en-US" sz="1400" b="1" dirty="0">
                <a:latin typeface="+mj-ea"/>
                <a:ea typeface="+mj-ea"/>
              </a:rPr>
              <a:t>祢永遠如此深愛著我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</a:t>
            </a:r>
            <a:br>
              <a:rPr lang="en-US" altLang="zh-TW" sz="4000" dirty="0"/>
            </a:br>
            <a:r>
              <a:rPr lang="zh-TW" altLang="zh-TW" sz="4000" dirty="0"/>
              <a:t>祢永遠如此深愛著我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1016.</a:t>
            </a:r>
            <a:r>
              <a:rPr lang="zh-TW" altLang="en-US" sz="1400" b="1" dirty="0">
                <a:latin typeface="+mj-ea"/>
                <a:ea typeface="+mj-ea"/>
              </a:rPr>
              <a:t>祢永遠如此深愛著我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不論是生命或死亡 困苦患難逼迫</a:t>
            </a:r>
            <a:br>
              <a:rPr lang="zh-TW" altLang="zh-TW" sz="4000" dirty="0"/>
            </a:br>
            <a:r>
              <a:rPr lang="zh-TW" altLang="zh-TW" sz="4000" dirty="0"/>
              <a:t>都不能叫我與祢愛隔絕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1016.</a:t>
            </a:r>
            <a:r>
              <a:rPr lang="zh-TW" altLang="en-US" sz="1400" b="1" dirty="0">
                <a:latin typeface="+mj-ea"/>
                <a:ea typeface="+mj-ea"/>
              </a:rPr>
              <a:t>祢永遠如此深愛著我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§</a:t>
            </a:r>
            <a:r>
              <a:rPr lang="zh-TW" altLang="zh-TW" sz="4000" dirty="0"/>
              <a:t>何等長闊 何等高深</a:t>
            </a:r>
            <a:br>
              <a:rPr lang="zh-TW" altLang="zh-TW" sz="4000" dirty="0"/>
            </a:br>
            <a:r>
              <a:rPr lang="zh-TW" altLang="zh-TW" sz="4000" dirty="0"/>
              <a:t>天離地多高 祢愛多浩大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1016.</a:t>
            </a:r>
            <a:r>
              <a:rPr lang="zh-TW" altLang="en-US" sz="1400" b="1" dirty="0">
                <a:latin typeface="+mj-ea"/>
                <a:ea typeface="+mj-ea"/>
              </a:rPr>
              <a:t>祢永遠如此深愛著我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無法測透 永遠無盡頭</a:t>
            </a:r>
            <a:br>
              <a:rPr lang="zh-TW" altLang="zh-TW" sz="4000"/>
            </a:br>
            <a:r>
              <a:rPr lang="zh-TW" altLang="zh-TW" sz="4000"/>
              <a:t>我要張開雙手來領受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1016.</a:t>
            </a:r>
            <a:r>
              <a:rPr lang="zh-TW" altLang="en-US" sz="1400" b="1" dirty="0">
                <a:latin typeface="+mj-ea"/>
                <a:ea typeface="+mj-ea"/>
              </a:rPr>
              <a:t>祢永遠如此深愛著我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405</TotalTime>
  <Words>214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Times New Roman</vt:lpstr>
      <vt:lpstr>敬拜</vt:lpstr>
      <vt:lpstr>每滴寶血為我而流 每個刑罰為我承受</vt:lpstr>
      <vt:lpstr>恩典如海 四面環繞 失望羞愧時 祢仍擁抱著我</vt:lpstr>
      <vt:lpstr>※主耶穌 祢永遠如此深愛著我 十架上釘痕的手告訴我 祢永不放棄我</vt:lpstr>
      <vt:lpstr>主耶穌 祢永遠如此深愛著我</vt:lpstr>
      <vt:lpstr>不論是生命或死亡 困苦患難逼迫 都不能叫我與祢愛隔絕</vt:lpstr>
      <vt:lpstr>§何等長闊 何等高深 天離地多高 祢愛多浩大</vt:lpstr>
      <vt:lpstr>無法測透 永遠無盡頭 我要張開雙手來領受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202</cp:revision>
  <dcterms:created xsi:type="dcterms:W3CDTF">2020-03-03T07:14:47Z</dcterms:created>
  <dcterms:modified xsi:type="dcterms:W3CDTF">2021-09-01T05:47:00Z</dcterms:modified>
</cp:coreProperties>
</file>