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15" r:id="rId2"/>
    <p:sldId id="1116" r:id="rId3"/>
    <p:sldId id="1117" r:id="rId4"/>
    <p:sldId id="1118" r:id="rId5"/>
    <p:sldId id="1119" r:id="rId6"/>
    <p:sldId id="1120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普天下向耶和華歡呼歌唱</a:t>
            </a:r>
            <a:br>
              <a:rPr lang="zh-TW" altLang="zh-TW" sz="4000" dirty="0"/>
            </a:br>
            <a:r>
              <a:rPr lang="zh-TW" altLang="zh-TW" sz="4000" dirty="0"/>
              <a:t>有能力與華美在祂的聖所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1017.</a:t>
            </a:r>
            <a:r>
              <a:rPr lang="zh-TW" altLang="en-US" sz="1400" b="1" dirty="0">
                <a:latin typeface="+mj-ea"/>
                <a:ea typeface="+mj-ea"/>
              </a:rPr>
              <a:t>來向耶和華歌唱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05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耶和華超乎萬神之上的名</a:t>
            </a:r>
            <a:br>
              <a:rPr lang="zh-TW" altLang="zh-TW" sz="4000" dirty="0"/>
            </a:br>
            <a:r>
              <a:rPr lang="zh-TW" altLang="zh-TW" sz="4000" dirty="0"/>
              <a:t>有尊榮和威嚴在祂面前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1017.</a:t>
            </a:r>
            <a:r>
              <a:rPr lang="zh-TW" altLang="en-US" sz="1400" b="1" dirty="0">
                <a:latin typeface="+mj-ea"/>
                <a:ea typeface="+mj-ea"/>
              </a:rPr>
              <a:t>來向耶和華歌唱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88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來向耶和華歌唱 向拯救磐石歡呼</a:t>
            </a:r>
            <a:br>
              <a:rPr lang="zh-TW" altLang="zh-TW" sz="4000" dirty="0"/>
            </a:br>
            <a:r>
              <a:rPr lang="zh-TW" altLang="zh-TW" sz="4000" dirty="0"/>
              <a:t>因耶和華為大 當受極大的讚美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1017.</a:t>
            </a:r>
            <a:r>
              <a:rPr lang="zh-TW" altLang="en-US" sz="1400" b="1" dirty="0">
                <a:latin typeface="+mj-ea"/>
                <a:ea typeface="+mj-ea"/>
              </a:rPr>
              <a:t>來向耶和華歌唱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88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來向耶和華歌唱 全地要向祂歌頌</a:t>
            </a:r>
            <a:br>
              <a:rPr lang="zh-TW" altLang="zh-TW" sz="4000" dirty="0"/>
            </a:br>
            <a:r>
              <a:rPr lang="zh-TW" altLang="zh-TW" sz="4000" dirty="0"/>
              <a:t>在列邦中述說祂奇妙的作為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1017.</a:t>
            </a:r>
            <a:r>
              <a:rPr lang="zh-TW" altLang="en-US" sz="1400" b="1" dirty="0">
                <a:latin typeface="+mj-ea"/>
                <a:ea typeface="+mj-ea"/>
              </a:rPr>
              <a:t>來向耶和華歌唱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88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§</a:t>
            </a:r>
            <a:r>
              <a:rPr lang="zh-TW" altLang="zh-TW" sz="4000" dirty="0"/>
              <a:t>當稱謝進入祂的門 當讚美進入祂的院</a:t>
            </a:r>
            <a:br>
              <a:rPr lang="zh-TW" altLang="zh-TW" sz="4000" dirty="0"/>
            </a:br>
            <a:r>
              <a:rPr lang="zh-TW" altLang="zh-TW" sz="4000" dirty="0"/>
              <a:t>當感謝耶和華 稱頌祂的聖名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1017.</a:t>
            </a:r>
            <a:r>
              <a:rPr lang="zh-TW" altLang="en-US" sz="1400" b="1" dirty="0">
                <a:latin typeface="+mj-ea"/>
                <a:ea typeface="+mj-ea"/>
              </a:rPr>
              <a:t>來向耶和華歌唱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88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因為耶和華本為善 祂的慈愛存到永遠</a:t>
            </a:r>
            <a:br>
              <a:rPr lang="zh-TW" altLang="zh-TW" sz="4000" dirty="0"/>
            </a:br>
            <a:r>
              <a:rPr lang="zh-TW" altLang="zh-TW" sz="4000" dirty="0"/>
              <a:t>祂的信實永不更改 直到萬代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1017.</a:t>
            </a:r>
            <a:r>
              <a:rPr lang="zh-TW" altLang="en-US" sz="1400" b="1" dirty="0">
                <a:latin typeface="+mj-ea"/>
                <a:ea typeface="+mj-ea"/>
              </a:rPr>
              <a:t>來向耶和華歌唱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88586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406</TotalTime>
  <Words>183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Times New Roman</vt:lpstr>
      <vt:lpstr>敬拜</vt:lpstr>
      <vt:lpstr>普天下向耶和華歡呼歌唱 有能力與華美在祂的聖所</vt:lpstr>
      <vt:lpstr>耶和華超乎萬神之上的名 有尊榮和威嚴在祂面前 </vt:lpstr>
      <vt:lpstr>※來向耶和華歌唱 向拯救磐石歡呼 因耶和華為大 當受極大的讚美</vt:lpstr>
      <vt:lpstr>來向耶和華歌唱 全地要向祂歌頌 在列邦中述說祂奇妙的作為</vt:lpstr>
      <vt:lpstr>§當稱謝進入祂的門 當讚美進入祂的院 當感謝耶和華 稱頌祂的聖名</vt:lpstr>
      <vt:lpstr>因為耶和華本為善 祂的慈愛存到永遠 祂的信實永不更改 直到萬代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203</cp:revision>
  <dcterms:created xsi:type="dcterms:W3CDTF">2020-03-03T07:14:47Z</dcterms:created>
  <dcterms:modified xsi:type="dcterms:W3CDTF">2021-09-01T05:47:14Z</dcterms:modified>
</cp:coreProperties>
</file>