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125" r:id="rId2"/>
    <p:sldId id="1126" r:id="rId3"/>
    <p:sldId id="1127" r:id="rId4"/>
    <p:sldId id="1128" r:id="rId5"/>
    <p:sldId id="1129" r:id="rId6"/>
    <p:sldId id="1130" r:id="rId7"/>
    <p:sldId id="1131" r:id="rId8"/>
    <p:sldId id="1132" r:id="rId9"/>
    <p:sldId id="1133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天父 天父 我呼求祢</a:t>
            </a:r>
            <a:br>
              <a:rPr lang="zh-TW" altLang="zh-TW" sz="4000" dirty="0"/>
            </a:br>
            <a:r>
              <a:rPr lang="zh-TW" altLang="zh-TW" sz="4000" dirty="0"/>
              <a:t>像孩子沒有懷疑 緊緊貼近祢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1019.</a:t>
            </a:r>
            <a:r>
              <a:rPr lang="zh-TW" altLang="en-US" sz="1400" b="1" dirty="0">
                <a:latin typeface="+mj-ea"/>
                <a:ea typeface="+mj-ea"/>
              </a:rPr>
              <a:t>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6933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天父 天父 祢在這裡</a:t>
            </a:r>
            <a:br>
              <a:rPr lang="zh-TW" altLang="zh-TW" sz="4000" dirty="0"/>
            </a:br>
            <a:r>
              <a:rPr lang="zh-TW" altLang="zh-TW" sz="4000" dirty="0"/>
              <a:t>祢膀臂擁抱我 愛我到底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1019.</a:t>
            </a:r>
            <a:r>
              <a:rPr lang="zh-TW" altLang="en-US" sz="1400" b="1" dirty="0">
                <a:latin typeface="+mj-ea"/>
                <a:ea typeface="+mj-ea"/>
              </a:rPr>
              <a:t>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211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※1.</a:t>
            </a:r>
            <a:r>
              <a:rPr lang="zh-TW" altLang="zh-TW" sz="4000" dirty="0"/>
              <a:t>祢是我的天父 我一生屬於祢</a:t>
            </a:r>
            <a:br>
              <a:rPr lang="zh-TW" altLang="zh-TW" sz="4000" dirty="0"/>
            </a:br>
            <a:r>
              <a:rPr lang="zh-TW" altLang="zh-TW" sz="4000" dirty="0"/>
              <a:t>祢為我洗凈過去 脫去麻衣 擁我在懷裡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1019.</a:t>
            </a:r>
            <a:r>
              <a:rPr lang="zh-TW" altLang="en-US" sz="1400" b="1" dirty="0">
                <a:latin typeface="+mj-ea"/>
                <a:ea typeface="+mj-ea"/>
              </a:rPr>
              <a:t>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211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我是祢的孩子 全然回轉向祢</a:t>
            </a:r>
            <a:br>
              <a:rPr lang="zh-TW" altLang="zh-TW" sz="4000" dirty="0"/>
            </a:br>
            <a:r>
              <a:rPr lang="zh-TW" altLang="zh-TW" sz="4000" dirty="0"/>
              <a:t>祢為我穿上新衣 擺設筵席 我全然更新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1019.</a:t>
            </a:r>
            <a:r>
              <a:rPr lang="zh-TW" altLang="en-US" sz="1400" b="1" dirty="0">
                <a:latin typeface="+mj-ea"/>
                <a:ea typeface="+mj-ea"/>
              </a:rPr>
              <a:t>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2110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※2.</a:t>
            </a:r>
            <a:r>
              <a:rPr lang="zh-TW" altLang="zh-TW" sz="4000" dirty="0"/>
              <a:t>祢是我的天父 我一生屬於祢</a:t>
            </a:r>
            <a:br>
              <a:rPr lang="zh-TW" altLang="zh-TW" sz="4000" dirty="0"/>
            </a:br>
            <a:r>
              <a:rPr lang="zh-TW" altLang="zh-TW" sz="4000" dirty="0"/>
              <a:t>這一生崎嶇的路 走在其中 我只需要祢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1019.</a:t>
            </a:r>
            <a:r>
              <a:rPr lang="zh-TW" altLang="en-US" sz="1400" b="1" dirty="0">
                <a:latin typeface="+mj-ea"/>
                <a:ea typeface="+mj-ea"/>
              </a:rPr>
              <a:t>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211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我是祢的孩子</a:t>
            </a:r>
            <a:br>
              <a:rPr lang="en-US" altLang="zh-TW" sz="4000" dirty="0"/>
            </a:br>
            <a:r>
              <a:rPr lang="zh-TW" altLang="zh-TW" sz="4000" dirty="0"/>
              <a:t>全然回轉向祢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1019.</a:t>
            </a:r>
            <a:r>
              <a:rPr lang="zh-TW" altLang="en-US" sz="1400" b="1" dirty="0">
                <a:latin typeface="+mj-ea"/>
                <a:ea typeface="+mj-ea"/>
              </a:rPr>
              <a:t>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2110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我的生命只為祢</a:t>
            </a:r>
            <a:br>
              <a:rPr lang="en-US" altLang="zh-TW" sz="4000" dirty="0"/>
            </a:br>
            <a:r>
              <a:rPr lang="zh-TW" altLang="zh-TW" sz="4000" dirty="0"/>
              <a:t>獻上給祢</a:t>
            </a:r>
            <a:r>
              <a:rPr lang="zh-TW" altLang="en-US" sz="4000" dirty="0"/>
              <a:t> </a:t>
            </a:r>
            <a:r>
              <a:rPr lang="zh-TW" altLang="zh-TW" sz="4000" dirty="0"/>
              <a:t>活著為要榮耀祢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1019.</a:t>
            </a:r>
            <a:r>
              <a:rPr lang="zh-TW" altLang="en-US" sz="1400" b="1" dirty="0">
                <a:latin typeface="+mj-ea"/>
                <a:ea typeface="+mj-ea"/>
              </a:rPr>
              <a:t>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735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§</a:t>
            </a:r>
            <a:r>
              <a:rPr lang="zh-TW" altLang="zh-TW" sz="4000" dirty="0"/>
              <a:t>全心 全意 全力跑向祢</a:t>
            </a:r>
            <a:br>
              <a:rPr lang="zh-TW" altLang="zh-TW" sz="4000" dirty="0"/>
            </a:br>
            <a:r>
              <a:rPr lang="zh-TW" altLang="zh-TW" sz="4000" dirty="0"/>
              <a:t>大聲唱出 天父我愛祢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1019.</a:t>
            </a:r>
            <a:r>
              <a:rPr lang="zh-TW" altLang="en-US" sz="1400" b="1" dirty="0">
                <a:latin typeface="+mj-ea"/>
                <a:ea typeface="+mj-ea"/>
              </a:rPr>
              <a:t>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29258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天父 天父 我呼求祢</a:t>
            </a:r>
            <a:br>
              <a:rPr lang="zh-TW" altLang="zh-TW" sz="4000"/>
            </a:br>
            <a:r>
              <a:rPr lang="zh-TW" altLang="zh-TW" sz="4000"/>
              <a:t>天父 天父 祢在這裡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1019.</a:t>
            </a:r>
            <a:r>
              <a:rPr lang="zh-TW" altLang="en-US" sz="1400" b="1" dirty="0">
                <a:latin typeface="+mj-ea"/>
                <a:ea typeface="+mj-ea"/>
              </a:rPr>
              <a:t>天父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2436934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413</TotalTime>
  <Words>252</Words>
  <Application>Microsoft Office PowerPoint</Application>
  <PresentationFormat>如螢幕大小 (16:9)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標楷體</vt:lpstr>
      <vt:lpstr>Arial</vt:lpstr>
      <vt:lpstr>Calibri</vt:lpstr>
      <vt:lpstr>Times New Roman</vt:lpstr>
      <vt:lpstr>敬拜</vt:lpstr>
      <vt:lpstr>天父 天父 我呼求祢 像孩子沒有懷疑 緊緊貼近祢</vt:lpstr>
      <vt:lpstr>天父 天父 祢在這裡 祢膀臂擁抱我 愛我到底</vt:lpstr>
      <vt:lpstr>※1.祢是我的天父 我一生屬於祢 祢為我洗凈過去 脫去麻衣 擁我在懷裡</vt:lpstr>
      <vt:lpstr>我是祢的孩子 全然回轉向祢 祢為我穿上新衣 擺設筵席 我全然更新</vt:lpstr>
      <vt:lpstr>※2.祢是我的天父 我一生屬於祢 這一生崎嶇的路 走在其中 我只需要祢</vt:lpstr>
      <vt:lpstr>我是祢的孩子 全然回轉向祢</vt:lpstr>
      <vt:lpstr>我的生命只為祢 獻上給祢 活著為要榮耀祢</vt:lpstr>
      <vt:lpstr>§全心 全意 全力跑向祢 大聲唱出 天父我愛祢</vt:lpstr>
      <vt:lpstr>天父 天父 我呼求祢 天父 天父 祢在這裡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205</cp:revision>
  <dcterms:created xsi:type="dcterms:W3CDTF">2020-03-03T07:14:47Z</dcterms:created>
  <dcterms:modified xsi:type="dcterms:W3CDTF">2021-09-01T05:47:45Z</dcterms:modified>
</cp:coreProperties>
</file>