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33" r:id="rId2"/>
    <p:sldId id="1134" r:id="rId3"/>
    <p:sldId id="1135" r:id="rId4"/>
    <p:sldId id="1136" r:id="rId5"/>
    <p:sldId id="1137" r:id="rId6"/>
    <p:sldId id="113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急難的時候求告耶和華</a:t>
            </a:r>
            <a:br>
              <a:rPr lang="zh-TW" altLang="zh-TW" sz="4000" dirty="0"/>
            </a:br>
            <a:r>
              <a:rPr lang="zh-TW" altLang="zh-TW" sz="4000" dirty="0"/>
              <a:t>祂從殿中聽了我的聲音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3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急難的時候求告耶和華</a:t>
            </a:r>
            <a:br>
              <a:rPr lang="zh-TW" altLang="zh-TW" sz="4000" dirty="0"/>
            </a:br>
            <a:r>
              <a:rPr lang="zh-TW" altLang="zh-TW" sz="4000" dirty="0"/>
              <a:t>我的呼求進了祂的耳裡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祂從高處伸手抓住我</a:t>
            </a:r>
            <a:br>
              <a:rPr lang="zh-TW" altLang="zh-TW" sz="4000" dirty="0"/>
            </a:br>
            <a:r>
              <a:rPr lang="zh-TW" altLang="zh-TW" sz="4000" dirty="0"/>
              <a:t>從大水中拉上救了我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幫助我脫離仇敵</a:t>
            </a:r>
            <a:br>
              <a:rPr lang="zh-TW" altLang="zh-TW" sz="4000" dirty="0"/>
            </a:br>
            <a:r>
              <a:rPr lang="zh-TW" altLang="zh-TW" sz="4000" dirty="0"/>
              <a:t>耶和華是我依靠的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祂從高處伸手抓住我</a:t>
            </a:r>
            <a:br>
              <a:rPr lang="zh-TW" altLang="zh-TW" sz="4000" dirty="0"/>
            </a:br>
            <a:r>
              <a:rPr lang="zh-TW" altLang="zh-TW" sz="4000" dirty="0"/>
              <a:t>在荒蕪之地不放棄我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領我到寬闊之地</a:t>
            </a:r>
            <a:br>
              <a:rPr lang="zh-TW" altLang="zh-TW" sz="4000" dirty="0"/>
            </a:br>
            <a:r>
              <a:rPr lang="zh-TW" altLang="zh-TW" sz="4000" dirty="0"/>
              <a:t>搭救我 因祂喜悅我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1020.</a:t>
            </a:r>
            <a:r>
              <a:rPr lang="zh-TW" altLang="en-US" sz="1400" b="1" dirty="0">
                <a:latin typeface="+mj-ea"/>
                <a:ea typeface="+mj-ea"/>
              </a:rPr>
              <a:t>祂從高處伸手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115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415</TotalTime>
  <Words>155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急難的時候求告耶和華 祂從殿中聽了我的聲音</vt:lpstr>
      <vt:lpstr>急難的時候求告耶和華 我的呼求進了祂的耳裡</vt:lpstr>
      <vt:lpstr>※祂從高處伸手抓住我 從大水中拉上救了我</vt:lpstr>
      <vt:lpstr>幫助我脫離仇敵 耶和華是我依靠的</vt:lpstr>
      <vt:lpstr>祂從高處伸手抓住我 在荒蕪之地不放棄我</vt:lpstr>
      <vt:lpstr>領我到寬闊之地 搭救我 因祂喜悅我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206</cp:revision>
  <dcterms:created xsi:type="dcterms:W3CDTF">2020-03-03T07:14:47Z</dcterms:created>
  <dcterms:modified xsi:type="dcterms:W3CDTF">2021-09-01T05:48:03Z</dcterms:modified>
</cp:coreProperties>
</file>