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09" r:id="rId2"/>
    <p:sldId id="1110" r:id="rId3"/>
    <p:sldId id="1111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>
      <p:cViewPr varScale="1">
        <p:scale>
          <a:sx n="126" d="100"/>
          <a:sy n="126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224136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我的詩歌 我的拯救</a:t>
            </a:r>
            <a:r>
              <a:rPr lang="en-US" altLang="zh-TW" sz="3600" i="0" dirty="0">
                <a:effectLst/>
                <a:latin typeface="+mn-ea"/>
                <a:ea typeface="+mn-ea"/>
              </a:rPr>
              <a:t> </a:t>
            </a:r>
            <a:r>
              <a:rPr lang="zh-TW" altLang="en-US" sz="3600" dirty="0">
                <a:latin typeface="+mn-ea"/>
                <a:ea typeface="+mn-ea"/>
              </a:rPr>
              <a:t>祢</a:t>
            </a:r>
            <a:r>
              <a:rPr lang="zh-TW" altLang="en-US" sz="3600" dirty="0"/>
              <a:t>是我患難中隨時的幫助</a:t>
            </a:r>
            <a:br>
              <a:rPr lang="en-US" altLang="zh-TW" sz="3600" dirty="0"/>
            </a:br>
            <a:r>
              <a:rPr lang="zh-TW" altLang="en-US" sz="3600" dirty="0"/>
              <a:t>眾山怎樣圍繞耶路撒冷 祢必圍繞我到永遠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1024.</a:t>
            </a:r>
            <a:r>
              <a:rPr lang="zh-TW" altLang="en-US" sz="1400" b="1" dirty="0">
                <a:latin typeface="+mj-ea"/>
                <a:ea typeface="+mj-ea"/>
              </a:rPr>
              <a:t>主祢是我的力量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53492"/>
            <a:ext cx="9144000" cy="143331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主祢是我力量 主祢是我高臺</a:t>
            </a:r>
            <a:br>
              <a:rPr lang="en-US" altLang="zh-TW" sz="3600" dirty="0"/>
            </a:br>
            <a:r>
              <a:rPr lang="zh-TW" altLang="en-US" sz="3600" dirty="0"/>
              <a:t>堅固磐石 我信靠祢必不動搖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1024.</a:t>
            </a:r>
            <a:r>
              <a:rPr lang="zh-TW" altLang="en-US" sz="1400" b="1" dirty="0">
                <a:latin typeface="+mj-ea"/>
                <a:ea typeface="+mj-ea"/>
              </a:rPr>
              <a:t>主祢是我的力量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296144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主祢是我力量 主祢是避難所</a:t>
            </a:r>
            <a:br>
              <a:rPr lang="zh-TW" altLang="zh-TW" sz="3600" dirty="0"/>
            </a:br>
            <a:r>
              <a:rPr lang="zh-TW" altLang="en-US" sz="3600" dirty="0"/>
              <a:t>我的盼望只在乎祢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1024.</a:t>
            </a:r>
            <a:r>
              <a:rPr lang="zh-TW" altLang="en-US" sz="1400" b="1" dirty="0">
                <a:latin typeface="+mj-ea"/>
                <a:ea typeface="+mj-ea"/>
              </a:rPr>
              <a:t>主祢是我的力量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414</TotalTime>
  <Words>105</Words>
  <Application>Microsoft Macintosh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Times New Roman</vt:lpstr>
      <vt:lpstr>敬拜</vt:lpstr>
      <vt:lpstr>我的詩歌 我的拯救 祢是我患難中隨時的幫助 眾山怎樣圍繞耶路撒冷 祢必圍繞我到永遠</vt:lpstr>
      <vt:lpstr>※主祢是我力量 主祢是我高臺 堅固磐石 我信靠祢必不動搖</vt:lpstr>
      <vt:lpstr>主祢是我力量 主祢是避難所 我的盼望只在乎祢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207</cp:revision>
  <dcterms:created xsi:type="dcterms:W3CDTF">2020-03-03T07:14:47Z</dcterms:created>
  <dcterms:modified xsi:type="dcterms:W3CDTF">2024-10-10T05:34:09Z</dcterms:modified>
</cp:coreProperties>
</file>