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109" r:id="rId2"/>
    <p:sldId id="1112" r:id="rId3"/>
    <p:sldId id="1110" r:id="rId4"/>
    <p:sldId id="1111" r:id="rId5"/>
    <p:sldId id="1113" r:id="rId6"/>
    <p:sldId id="1114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20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我在這裡敬拜 我在這裡獻上我的愛</a:t>
            </a:r>
            <a:br>
              <a:rPr lang="en-US" altLang="zh-TW" sz="3600" b="0" i="0" dirty="0">
                <a:effectLst/>
                <a:latin typeface="+mn-ea"/>
                <a:ea typeface="+mn-ea"/>
              </a:rPr>
            </a:br>
            <a:r>
              <a:rPr lang="zh-TW" altLang="en-US" sz="3600" dirty="0"/>
              <a:t>全心全意 全然愛祢 祢是那愛我的天父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1025.</a:t>
            </a:r>
            <a:r>
              <a:rPr lang="zh-TW" altLang="en-US" sz="1400" b="1" dirty="0">
                <a:latin typeface="+mj-ea"/>
                <a:ea typeface="+mj-ea"/>
              </a:rPr>
              <a:t>我在這裡敬拜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291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3600" dirty="0">
                <a:latin typeface="+mn-ea"/>
                <a:ea typeface="+mn-ea"/>
              </a:rPr>
              <a:t>我在這裡敬拜 我在這裡獻上我的愛</a:t>
            </a:r>
            <a:br>
              <a:rPr lang="zh-TW" altLang="en-US" sz="3600" dirty="0">
                <a:latin typeface="+mn-ea"/>
                <a:ea typeface="+mn-ea"/>
              </a:rPr>
            </a:br>
            <a:r>
              <a:rPr lang="zh-TW" altLang="en-US" sz="3600" dirty="0">
                <a:latin typeface="+mn-ea"/>
                <a:ea typeface="+mn-ea"/>
              </a:rPr>
              <a:t>祢的恩惠 祢的慈愛 一生一世追隨著我</a:t>
            </a:r>
            <a:endParaRPr lang="zh-TW" altLang="zh-TW" sz="3600" dirty="0">
              <a:latin typeface="+mn-ea"/>
              <a:ea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1025.</a:t>
            </a:r>
            <a:r>
              <a:rPr lang="zh-TW" altLang="en-US" sz="1400" b="1" dirty="0">
                <a:latin typeface="+mj-ea"/>
                <a:ea typeface="+mj-ea"/>
              </a:rPr>
              <a:t>我在這裡敬拜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72767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3600" dirty="0">
                <a:latin typeface="+mn-ea"/>
                <a:ea typeface="+mn-ea"/>
              </a:rPr>
              <a:t>※</a:t>
            </a:r>
            <a:r>
              <a:rPr lang="zh-TW" altLang="en-US" sz="3600" dirty="0">
                <a:latin typeface="+mn-ea"/>
                <a:ea typeface="+mn-ea"/>
              </a:rPr>
              <a:t>獻上我心 獻上敬拜</a:t>
            </a:r>
            <a:br>
              <a:rPr lang="zh-TW" altLang="en-US" sz="3600" dirty="0">
                <a:latin typeface="+mn-ea"/>
                <a:ea typeface="+mn-ea"/>
              </a:rPr>
            </a:br>
            <a:r>
              <a:rPr lang="zh-TW" altLang="en-US" sz="3600" dirty="0">
                <a:latin typeface="+mn-ea"/>
                <a:ea typeface="+mn-ea"/>
              </a:rPr>
              <a:t>獻上我的一切 我的意念 祢是阿爸父</a:t>
            </a:r>
            <a:endParaRPr lang="zh-TW" altLang="zh-TW" sz="3600" dirty="0">
              <a:latin typeface="+mn-ea"/>
              <a:ea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1025.</a:t>
            </a:r>
            <a:r>
              <a:rPr lang="zh-TW" altLang="en-US" sz="1400" b="1" dirty="0">
                <a:latin typeface="+mj-ea"/>
                <a:ea typeface="+mj-ea"/>
              </a:rPr>
              <a:t>我在這裡敬拜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317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3600" dirty="0">
                <a:latin typeface="+mn-ea"/>
                <a:ea typeface="+mn-ea"/>
              </a:rPr>
              <a:t>獻上敬拜 獻上我最深的愛</a:t>
            </a:r>
            <a:br>
              <a:rPr lang="zh-TW" altLang="en-US" sz="3600" dirty="0">
                <a:latin typeface="+mn-ea"/>
                <a:ea typeface="+mn-ea"/>
              </a:rPr>
            </a:br>
            <a:r>
              <a:rPr lang="zh-TW" altLang="en-US" sz="3600" dirty="0">
                <a:latin typeface="+mn-ea"/>
                <a:ea typeface="+mn-ea"/>
              </a:rPr>
              <a:t>天地都要過去 祢愛不變 不曾放棄我</a:t>
            </a:r>
            <a:endParaRPr lang="zh-TW" altLang="zh-TW" sz="3600" dirty="0">
              <a:latin typeface="+mn-ea"/>
              <a:ea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1025.</a:t>
            </a:r>
            <a:r>
              <a:rPr lang="zh-TW" altLang="en-US" sz="1400" b="1" dirty="0">
                <a:latin typeface="+mj-ea"/>
                <a:ea typeface="+mj-ea"/>
              </a:rPr>
              <a:t>我在這裡敬拜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6058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zh-TW" sz="3600" dirty="0">
                <a:latin typeface="+mn-ea"/>
                <a:ea typeface="+mn-ea"/>
              </a:rPr>
              <a:t>§</a:t>
            </a:r>
            <a:r>
              <a:rPr lang="zh-TW" altLang="en-US" sz="3600" dirty="0">
                <a:latin typeface="+mn-ea"/>
                <a:ea typeface="+mn-ea"/>
              </a:rPr>
              <a:t>我愛祢 我愛祢</a:t>
            </a:r>
            <a:br>
              <a:rPr lang="zh-TW" altLang="en-US" sz="3600" dirty="0">
                <a:latin typeface="+mn-ea"/>
                <a:ea typeface="+mn-ea"/>
              </a:rPr>
            </a:br>
            <a:r>
              <a:rPr lang="zh-TW" altLang="en-US" sz="3600" dirty="0">
                <a:latin typeface="+mn-ea"/>
                <a:ea typeface="+mn-ea"/>
              </a:rPr>
              <a:t>躺臥青草地上 安歇水邊 享受祢同在</a:t>
            </a:r>
            <a:endParaRPr lang="zh-TW" altLang="zh-TW" sz="3600" dirty="0">
              <a:latin typeface="+mn-ea"/>
              <a:ea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1025.</a:t>
            </a:r>
            <a:r>
              <a:rPr lang="zh-TW" altLang="en-US" sz="1400" b="1" dirty="0">
                <a:latin typeface="+mj-ea"/>
                <a:ea typeface="+mj-ea"/>
              </a:rPr>
              <a:t>我在這裡敬拜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236513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 sz="3600" dirty="0">
                <a:latin typeface="+mn-ea"/>
                <a:ea typeface="+mn-ea"/>
              </a:rPr>
              <a:t>我愛祢 我愛祢</a:t>
            </a:r>
            <a:br>
              <a:rPr lang="zh-TW" altLang="en-US" sz="3600" dirty="0">
                <a:latin typeface="+mn-ea"/>
                <a:ea typeface="+mn-ea"/>
              </a:rPr>
            </a:br>
            <a:r>
              <a:rPr lang="zh-TW" altLang="en-US" sz="3600" dirty="0">
                <a:latin typeface="+mn-ea"/>
                <a:ea typeface="+mn-ea"/>
              </a:rPr>
              <a:t>使我靈魂甦醒 安慰我心 恩膏我生命</a:t>
            </a:r>
            <a:endParaRPr lang="zh-TW" altLang="zh-TW" sz="3600" dirty="0">
              <a:latin typeface="+mn-ea"/>
              <a:ea typeface="+mn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1025.</a:t>
            </a:r>
            <a:r>
              <a:rPr lang="zh-TW" altLang="en-US" sz="1400" b="1" dirty="0">
                <a:latin typeface="+mj-ea"/>
                <a:ea typeface="+mj-ea"/>
              </a:rPr>
              <a:t>我在這裡敬拜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41888387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自訂 1">
    <a:dk1>
      <a:srgbClr val="000000"/>
    </a:dk1>
    <a:lt1>
      <a:srgbClr val="FFFF00"/>
    </a:lt1>
    <a:dk2>
      <a:srgbClr val="000000"/>
    </a:dk2>
    <a:lt2>
      <a:srgbClr val="000000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Words>209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Times New Roman</vt:lpstr>
      <vt:lpstr>敬拜</vt:lpstr>
      <vt:lpstr>我在這裡敬拜 我在這裡獻上我的愛 全心全意 全然愛祢 祢是那愛我的天父</vt:lpstr>
      <vt:lpstr>我在這裡敬拜 我在這裡獻上我的愛 祢的恩惠 祢的慈愛 一生一世追隨著我</vt:lpstr>
      <vt:lpstr>※獻上我心 獻上敬拜 獻上我的一切 我的意念 祢是阿爸父</vt:lpstr>
      <vt:lpstr>獻上敬拜 獻上我最深的愛 天地都要過去 祢愛不變 不曾放棄我</vt:lpstr>
      <vt:lpstr>§我愛祢 我愛祢 躺臥青草地上 安歇水邊 享受祢同在</vt:lpstr>
      <vt:lpstr>我愛祢 我愛祢 使我靈魂甦醒 安慰我心 恩膏我生命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209</cp:revision>
  <dcterms:created xsi:type="dcterms:W3CDTF">2020-03-03T07:14:47Z</dcterms:created>
  <dcterms:modified xsi:type="dcterms:W3CDTF">2025-01-11T05:36:05Z</dcterms:modified>
</cp:coreProperties>
</file>