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09" r:id="rId2"/>
    <p:sldId id="1110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我們又在一起 來讚美主</a:t>
            </a:r>
            <a:br>
              <a:rPr lang="en-US" altLang="zh-TW" sz="4000" b="0" i="0" dirty="0">
                <a:effectLst/>
                <a:latin typeface="+mn-ea"/>
                <a:ea typeface="+mn-ea"/>
              </a:rPr>
            </a:br>
            <a:r>
              <a:rPr lang="zh-TW" altLang="en-US" sz="4000" dirty="0"/>
              <a:t>我們又在一起 同心合一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1026.</a:t>
            </a:r>
            <a:r>
              <a:rPr lang="zh-TW" altLang="en-US" sz="1400" b="1" dirty="0">
                <a:latin typeface="+mj-ea"/>
                <a:ea typeface="+mj-ea"/>
              </a:rPr>
              <a:t>我們又在一起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en-US" sz="4000" dirty="0"/>
              <a:t>美好事必定要成就 美好事已顯明</a:t>
            </a:r>
            <a:br>
              <a:rPr lang="en-US" altLang="zh-TW" sz="4000" dirty="0"/>
            </a:br>
            <a:r>
              <a:rPr lang="zh-TW" altLang="en-US" sz="4000" dirty="0"/>
              <a:t>我們又在一起 來讚美主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1026.</a:t>
            </a:r>
            <a:r>
              <a:rPr lang="zh-TW" altLang="en-US" sz="1400" b="1" dirty="0">
                <a:latin typeface="+mj-ea"/>
                <a:ea typeface="+mj-ea"/>
              </a:rPr>
              <a:t>我們又在一起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416</TotalTime>
  <Words>55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標楷體</vt:lpstr>
      <vt:lpstr>Arial</vt:lpstr>
      <vt:lpstr>Calibri</vt:lpstr>
      <vt:lpstr>Times New Roman</vt:lpstr>
      <vt:lpstr>敬拜</vt:lpstr>
      <vt:lpstr>我們又在一起 來讚美主 我們又在一起 同心合一</vt:lpstr>
      <vt:lpstr>※美好事必定要成就 美好事已顯明 我們又在一起 來讚美主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208</cp:revision>
  <dcterms:created xsi:type="dcterms:W3CDTF">2020-03-03T07:14:47Z</dcterms:created>
  <dcterms:modified xsi:type="dcterms:W3CDTF">2025-01-11T05:33:11Z</dcterms:modified>
</cp:coreProperties>
</file>