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111" r:id="rId2"/>
    <p:sldId id="1122" r:id="rId3"/>
    <p:sldId id="1119" r:id="rId4"/>
    <p:sldId id="1123" r:id="rId5"/>
    <p:sldId id="1118" r:id="rId6"/>
    <p:sldId id="1120" r:id="rId7"/>
    <p:sldId id="1124" r:id="rId8"/>
    <p:sldId id="1121" r:id="rId9"/>
    <p:sldId id="1125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看不見的時候 主向我要信心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暴風雨的夜裡 主向我要歌聲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C55E1-4DB6-50C4-E73A-06A26D1E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3451CA8-E5B7-76E2-31D6-107B3F3C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我說我說主啊我不會 你知道我心裡憂愁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我說主啊我不會 你知道我的憂愁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1CF1BBA-CB79-0BEF-1725-C165E1954869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871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被傷害的時候 主向我要饒恕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在孤單的曠野 主向我要得勝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00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AE05-A66C-B4F1-E00F-E88C8362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49AE55D-CB1F-F41A-257B-03E9C779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我說我說主啊我不能</a:t>
            </a:r>
            <a:r>
              <a:rPr lang="en-US" altLang="zh-TW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你知道我心裡軟弱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我就聽主對我說 主對我說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8051AC-3DC5-9009-4F65-30B0EE9A9061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966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30857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※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黑夜我走過 我能分擔你的憂愁</a:t>
            </a:r>
            <a:br>
              <a:rPr lang="en-US" altLang="zh-TW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死亡我已勝過 我能擔當你的軟弱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i="0" dirty="0">
                <a:effectLst/>
                <a:latin typeface="+mn-ea"/>
                <a:ea typeface="+mn-ea"/>
              </a:rPr>
              <a:t>3.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看不見的時候 主的話給我信心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暴風雨的夜裡 我高聲讚美主名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650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9B6AD-0B20-5CBE-DDFC-855086590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066375-6243-86C8-74A0-FEBCC018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我說我說主啊謝謝你</a:t>
            </a:r>
            <a:r>
              <a:rPr lang="en-US" altLang="zh-TW" sz="4000" dirty="0">
                <a:latin typeface="+mn-ea"/>
                <a:ea typeface="+mn-ea"/>
              </a:rPr>
              <a:t> 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挪去我心裡憂愁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我說主啊謝謝你 主謝謝你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562513-1376-6E0A-C43A-5D25CFDCE4C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968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+mn-ea"/>
                <a:ea typeface="+mn-ea"/>
              </a:rPr>
              <a:t>4</a:t>
            </a:r>
            <a:r>
              <a:rPr lang="en-US" altLang="zh-TW" sz="4000" i="0" dirty="0">
                <a:effectLst/>
                <a:latin typeface="+mn-ea"/>
                <a:ea typeface="+mn-ea"/>
              </a:rPr>
              <a:t>.</a:t>
            </a:r>
            <a:r>
              <a:rPr lang="zh-TW" altLang="en-US" sz="4000" i="0" dirty="0">
                <a:effectLst/>
                <a:latin typeface="+mn-ea"/>
                <a:ea typeface="+mn-ea"/>
              </a:rPr>
              <a:t>被傷害的時候 主的愛使我饒恕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在孤單的曠野 主的名使我得勝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131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FD05-D0D8-7F23-49D4-7D10A0D5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439A3F-5669-1774-96FF-26F0BF9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4000" i="0" dirty="0">
                <a:effectLst/>
                <a:latin typeface="+mn-ea"/>
                <a:ea typeface="+mn-ea"/>
              </a:rPr>
              <a:t>我說我說主啊謝謝你 代替我心裡軟弱</a:t>
            </a:r>
            <a:br>
              <a:rPr lang="zh-TW" altLang="en-US" sz="4000" i="0" dirty="0">
                <a:effectLst/>
                <a:latin typeface="+mn-ea"/>
                <a:ea typeface="+mn-ea"/>
              </a:rPr>
            </a:br>
            <a:r>
              <a:rPr lang="zh-TW" altLang="en-US" sz="4000" i="0" dirty="0">
                <a:effectLst/>
                <a:latin typeface="+mn-ea"/>
                <a:ea typeface="+mn-ea"/>
              </a:rPr>
              <a:t>我說主啊謝謝你 主謝謝你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BC8B0F-8C44-4DDE-4E3D-1C8E5A55FF29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1027-</a:t>
            </a:r>
            <a:r>
              <a:rPr lang="zh-TW" altLang="en-US" sz="1400" b="1" dirty="0">
                <a:latin typeface="+mj-ea"/>
                <a:ea typeface="+mj-ea"/>
              </a:rPr>
              <a:t>看不見的時候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天韻詩班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2977507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1044</TotalTime>
  <Words>298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敬拜</vt:lpstr>
      <vt:lpstr>1.看不見的時候 主向我要信心 暴風雨的夜裡 主向我要歌聲</vt:lpstr>
      <vt:lpstr>我說我說主啊我不會 你知道我心裡憂愁 我說主啊我不會 你知道我的憂愁</vt:lpstr>
      <vt:lpstr>2.被傷害的時候 主向我要饒恕 在孤單的曠野 主向我要得勝</vt:lpstr>
      <vt:lpstr>我說我說主啊我不能 你知道我心裡軟弱 我就聽主對我說 主對我說</vt:lpstr>
      <vt:lpstr>※黑夜我走過 我能分擔你的憂愁 死亡我已勝過 我能擔當你的軟弱</vt:lpstr>
      <vt:lpstr>3.看不見的時候 主的話給我信心 暴風雨的夜裡 我高聲讚美主名</vt:lpstr>
      <vt:lpstr>我說我說主啊謝謝你 挪去我心裡憂愁 我說主啊謝謝你 主謝謝你</vt:lpstr>
      <vt:lpstr>4.被傷害的時候 主的愛使我饒恕 在孤單的曠野 主的名使我得勝</vt:lpstr>
      <vt:lpstr>我說我說主啊謝謝你 代替我心裡軟弱 我說主啊謝謝你 主謝謝你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266</cp:revision>
  <dcterms:created xsi:type="dcterms:W3CDTF">2020-03-03T07:14:47Z</dcterms:created>
  <dcterms:modified xsi:type="dcterms:W3CDTF">2025-01-11T05:32:42Z</dcterms:modified>
</cp:coreProperties>
</file>