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11" r:id="rId2"/>
    <p:sldId id="1118" r:id="rId3"/>
    <p:sldId id="1120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喔主 我要來敬拜你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站立在你的寶座前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喔主 我要來親近你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在你的面前我獻上我的心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1028-</a:t>
            </a:r>
            <a:r>
              <a:rPr lang="zh-TW" altLang="en-US" sz="1400" b="1" dirty="0">
                <a:latin typeface="+mj-ea"/>
                <a:ea typeface="+mj-ea"/>
              </a:rPr>
              <a:t>展開屬天的翅膀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dirty="0">
                <a:latin typeface="+mn-ea"/>
                <a:ea typeface="+mn-ea"/>
              </a:rPr>
              <a:t>展開屬天的翅膀 我要飛到你身旁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沖破一切的惆悵 我要向你來歌唱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1028-</a:t>
            </a:r>
            <a:r>
              <a:rPr lang="zh-TW" altLang="en-US" sz="1400" b="1" dirty="0">
                <a:latin typeface="+mj-ea"/>
                <a:ea typeface="+mj-ea"/>
              </a:rPr>
              <a:t>展開屬天的翅膀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7782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展開屬天的翅膀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進入榮耀的天堂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你的寶座在天上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你是我王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1028-</a:t>
            </a:r>
            <a:r>
              <a:rPr lang="zh-TW" altLang="en-US" sz="1400" b="1" dirty="0">
                <a:latin typeface="+mj-ea"/>
                <a:ea typeface="+mj-ea"/>
              </a:rPr>
              <a:t>展開屬天的翅膀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以斯拉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065057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1046</TotalTime>
  <Words>112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敬拜</vt:lpstr>
      <vt:lpstr>喔主 我要來敬拜你 站立在你的寶座前 喔主 我要來親近你 在你的面前我獻上我的心</vt:lpstr>
      <vt:lpstr>※展開屬天的翅膀 我要飛到你身旁 沖破一切的惆悵 我要向你來歌唱</vt:lpstr>
      <vt:lpstr>展開屬天的翅膀 進入榮耀的天堂 你的寶座在天上 你是我王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267</cp:revision>
  <dcterms:created xsi:type="dcterms:W3CDTF">2020-03-03T07:14:47Z</dcterms:created>
  <dcterms:modified xsi:type="dcterms:W3CDTF">2025-01-11T05:31:09Z</dcterms:modified>
</cp:coreProperties>
</file>