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11" r:id="rId2"/>
    <p:sldId id="1121" r:id="rId3"/>
    <p:sldId id="1118" r:id="rId4"/>
    <p:sldId id="1123" r:id="rId5"/>
    <p:sldId id="1120" r:id="rId6"/>
    <p:sldId id="1122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耶穌讓我看見你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感受你的擁抱 你慈愛環繞我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1029-</a:t>
            </a:r>
            <a:r>
              <a:rPr lang="zh-TW" altLang="en-US" sz="1400" b="1" dirty="0">
                <a:latin typeface="+mj-ea"/>
                <a:ea typeface="+mj-ea"/>
              </a:rPr>
              <a:t>耶穌讓我看見祢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耶穌釋放我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無人能夠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為愛被造 為愛被造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為愛被造 為愛被造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為愛被造 為愛被創造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1029-</a:t>
            </a:r>
            <a:r>
              <a:rPr lang="zh-TW" altLang="en-US" sz="1400" b="1" dirty="0">
                <a:latin typeface="+mj-ea"/>
                <a:ea typeface="+mj-ea"/>
              </a:rPr>
              <a:t>耶穌讓我看見祢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耶穌釋放我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無人能夠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0148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3.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耶穌釋放我 我就得自由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再沒有鍊子可以捆綁我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1029-</a:t>
            </a:r>
            <a:r>
              <a:rPr lang="zh-TW" altLang="en-US" sz="1400" b="1" dirty="0">
                <a:latin typeface="+mj-ea"/>
                <a:ea typeface="+mj-ea"/>
              </a:rPr>
              <a:t>耶穌讓我看見祢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耶穌釋放我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無人能夠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782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B170F-D5B8-BAB8-A9C6-79D1FC060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B13B76D-B0F9-52AF-CE69-B3D5D111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哈利路亞 </a:t>
            </a:r>
            <a:r>
              <a:rPr lang="en-US" altLang="zh-TW" sz="3600" dirty="0">
                <a:latin typeface="+mn-ea"/>
                <a:ea typeface="+mn-ea"/>
              </a:rPr>
              <a:t>yeah </a:t>
            </a:r>
            <a:r>
              <a:rPr lang="en-US" altLang="zh-TW" sz="3600" dirty="0" err="1">
                <a:latin typeface="+mn-ea"/>
                <a:ea typeface="+mn-ea"/>
              </a:rPr>
              <a:t>yeah</a:t>
            </a:r>
            <a:r>
              <a:rPr lang="en-US" altLang="zh-TW" sz="3600" dirty="0">
                <a:latin typeface="+mn-ea"/>
                <a:ea typeface="+mn-ea"/>
              </a:rPr>
              <a:t> </a:t>
            </a:r>
            <a:r>
              <a:rPr lang="en-US" altLang="zh-TW" sz="3600" dirty="0" err="1">
                <a:latin typeface="+mn-ea"/>
                <a:ea typeface="+mn-ea"/>
              </a:rPr>
              <a:t>yeah</a:t>
            </a:r>
            <a:br>
              <a:rPr lang="en-US" altLang="zh-TW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哈利路亞</a:t>
            </a:r>
            <a:endParaRPr lang="zh-TW" altLang="en-US" sz="36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0AF034-C339-2F5D-9FD8-E68C0BF55C1E}"/>
              </a:ext>
            </a:extLst>
          </p:cNvPr>
          <p:cNvSpPr txBox="1"/>
          <p:nvPr/>
        </p:nvSpPr>
        <p:spPr>
          <a:xfrm>
            <a:off x="107504" y="4784253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1029-</a:t>
            </a:r>
            <a:r>
              <a:rPr lang="zh-TW" altLang="en-US" sz="1400" b="1" dirty="0">
                <a:latin typeface="+mj-ea"/>
                <a:ea typeface="+mj-ea"/>
              </a:rPr>
              <a:t>耶穌讓我看見祢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耶穌釋放我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無人能夠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73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4.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無人能夠像我一樣愛你主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在你心中我是獨一無二 我帶給你喜樂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1029-</a:t>
            </a:r>
            <a:r>
              <a:rPr lang="zh-TW" altLang="en-US" sz="1400" b="1" dirty="0">
                <a:latin typeface="+mj-ea"/>
                <a:ea typeface="+mj-ea"/>
              </a:rPr>
              <a:t>耶穌讓我看見祢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耶穌釋放我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無人能夠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065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5.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我生命有了目的 我生命有了命定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你造我為榮耀你 你造我為榮耀你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1029-</a:t>
            </a:r>
            <a:r>
              <a:rPr lang="zh-TW" altLang="en-US" sz="1400" b="1" dirty="0">
                <a:latin typeface="+mj-ea"/>
                <a:ea typeface="+mj-ea"/>
              </a:rPr>
              <a:t>耶穌讓我看見祢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耶穌釋放我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無人能夠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72113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訂 1">
    <a:dk1>
      <a:srgbClr val="000000"/>
    </a:dk1>
    <a:lt1>
      <a:srgbClr val="FFFF00"/>
    </a:lt1>
    <a:dk2>
      <a:srgbClr val="000000"/>
    </a:dk2>
    <a:lt2>
      <a:srgbClr val="000000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Words>225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敬拜</vt:lpstr>
      <vt:lpstr>1.耶穌讓我看見你 感受你的擁抱 你慈愛環繞我</vt:lpstr>
      <vt:lpstr>2.為愛被造 為愛被造 為愛被造 為愛被造 為愛被造 為愛被創造</vt:lpstr>
      <vt:lpstr>3.耶穌釋放我 我就得自由 再沒有鍊子可以捆綁我</vt:lpstr>
      <vt:lpstr>哈利路亞 yeah yeah yeah 哈利路亞</vt:lpstr>
      <vt:lpstr>4.無人能夠像我一樣愛你主 在你心中我是獨一無二 我帶給你喜樂</vt:lpstr>
      <vt:lpstr>5.我生命有了目的 我生命有了命定 你造我為榮耀你 你造我為榮耀你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268</cp:revision>
  <dcterms:created xsi:type="dcterms:W3CDTF">2020-03-03T07:14:47Z</dcterms:created>
  <dcterms:modified xsi:type="dcterms:W3CDTF">2025-01-11T05:30:10Z</dcterms:modified>
</cp:coreProperties>
</file>