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11" r:id="rId2"/>
    <p:sldId id="1121" r:id="rId3"/>
    <p:sldId id="1118" r:id="rId4"/>
    <p:sldId id="1120" r:id="rId5"/>
    <p:sldId id="1122" r:id="rId6"/>
    <p:sldId id="112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spc="-30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spc="-300" dirty="0">
                <a:effectLst/>
                <a:latin typeface="+mn-ea"/>
                <a:ea typeface="+mn-ea"/>
              </a:rPr>
              <a:t>忙碌可以是最棒的藉口</a:t>
            </a:r>
            <a:r>
              <a:rPr lang="zh-TW" altLang="en-US" sz="3600" spc="-300" dirty="0">
                <a:latin typeface="+mn-ea"/>
                <a:ea typeface="+mn-ea"/>
              </a:rPr>
              <a:t> </a:t>
            </a:r>
            <a:r>
              <a:rPr lang="zh-TW" altLang="en-US" sz="3600" i="0" spc="-300" dirty="0">
                <a:effectLst/>
                <a:latin typeface="+mn-ea"/>
                <a:ea typeface="+mn-ea"/>
              </a:rPr>
              <a:t>心思常填塞生活的細瑣</a:t>
            </a:r>
            <a:br>
              <a:rPr lang="zh-TW" altLang="en-US" sz="3600" i="0" spc="-300" dirty="0">
                <a:effectLst/>
                <a:latin typeface="+mn-ea"/>
                <a:ea typeface="+mn-ea"/>
              </a:rPr>
            </a:br>
            <a:r>
              <a:rPr lang="zh-TW" altLang="en-US" sz="3600" i="0" spc="-300" dirty="0">
                <a:effectLst/>
                <a:latin typeface="+mn-ea"/>
                <a:ea typeface="+mn-ea"/>
              </a:rPr>
              <a:t>祢的愛常被我拋腦後 求祢憐憫我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1030-</a:t>
            </a:r>
            <a:r>
              <a:rPr lang="zh-TW" altLang="en-US" sz="1400" b="1" dirty="0">
                <a:latin typeface="+mj-ea"/>
                <a:ea typeface="+mj-ea"/>
              </a:rPr>
              <a:t>我不要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600" spc="-300" dirty="0">
                <a:latin typeface="+mn-ea"/>
                <a:ea typeface="+mn-ea"/>
              </a:rPr>
              <a:t>2.</a:t>
            </a:r>
            <a:r>
              <a:rPr lang="zh-TW" altLang="en-US" sz="3600" spc="-300" dirty="0">
                <a:latin typeface="+mn-ea"/>
                <a:ea typeface="+mn-ea"/>
              </a:rPr>
              <a:t>平順可以是最大的陰謀 一不小心就跟著世界走</a:t>
            </a:r>
            <a:br>
              <a:rPr lang="zh-TW" altLang="en-US" sz="3600" spc="-300" dirty="0">
                <a:latin typeface="+mn-ea"/>
                <a:ea typeface="+mn-ea"/>
              </a:rPr>
            </a:br>
            <a:r>
              <a:rPr lang="zh-TW" altLang="en-US" sz="3600" spc="-300" dirty="0">
                <a:latin typeface="+mn-ea"/>
                <a:ea typeface="+mn-ea"/>
              </a:rPr>
              <a:t>祢的話總被我擺最後 求祢赦免我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1030-</a:t>
            </a:r>
            <a:r>
              <a:rPr lang="zh-TW" altLang="en-US" sz="1400" b="1" dirty="0">
                <a:latin typeface="+mj-ea"/>
                <a:ea typeface="+mj-ea"/>
              </a:rPr>
              <a:t>我不要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014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600" spc="-300" dirty="0">
                <a:latin typeface="+mn-ea"/>
                <a:ea typeface="+mn-ea"/>
              </a:rPr>
              <a:t>※</a:t>
            </a:r>
            <a:r>
              <a:rPr lang="zh-TW" altLang="en-US" sz="3600" spc="-300" dirty="0">
                <a:latin typeface="+mn-ea"/>
                <a:ea typeface="+mn-ea"/>
              </a:rPr>
              <a:t>我不要翻書般地做作 我不要無意識的歌頌</a:t>
            </a:r>
            <a:br>
              <a:rPr lang="zh-TW" altLang="en-US" sz="3600" spc="-300" dirty="0">
                <a:latin typeface="+mn-ea"/>
                <a:ea typeface="+mn-ea"/>
              </a:rPr>
            </a:br>
            <a:r>
              <a:rPr lang="zh-TW" altLang="en-US" sz="3600" spc="-300" dirty="0">
                <a:latin typeface="+mn-ea"/>
                <a:ea typeface="+mn-ea"/>
              </a:rPr>
              <a:t>我不要只在某些時候 才想起自己為誰而活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1030-</a:t>
            </a:r>
            <a:r>
              <a:rPr lang="zh-TW" altLang="en-US" sz="1400" b="1" dirty="0">
                <a:latin typeface="+mj-ea"/>
                <a:ea typeface="+mj-ea"/>
              </a:rPr>
              <a:t>我不要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82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600" spc="-300" dirty="0">
                <a:latin typeface="+mn-ea"/>
                <a:ea typeface="+mn-ea"/>
              </a:rPr>
              <a:t>我不要愛祢只在口頭 我不要假裝沒有軟弱</a:t>
            </a:r>
            <a:br>
              <a:rPr lang="zh-TW" altLang="en-US" sz="3600" spc="-300" dirty="0">
                <a:latin typeface="+mn-ea"/>
                <a:ea typeface="+mn-ea"/>
              </a:rPr>
            </a:br>
            <a:r>
              <a:rPr lang="zh-TW" altLang="en-US" sz="3600" spc="-300" dirty="0">
                <a:latin typeface="+mn-ea"/>
                <a:ea typeface="+mn-ea"/>
              </a:rPr>
              <a:t>我只想真實被祢觸摸 求祢更新我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1030-</a:t>
            </a:r>
            <a:r>
              <a:rPr lang="zh-TW" altLang="en-US" sz="1400" b="1" dirty="0">
                <a:latin typeface="+mj-ea"/>
                <a:ea typeface="+mj-ea"/>
              </a:rPr>
              <a:t>我不要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065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600" spc="-300" dirty="0">
                <a:latin typeface="+mn-ea"/>
                <a:ea typeface="+mn-ea"/>
              </a:rPr>
              <a:t>§</a:t>
            </a:r>
            <a:r>
              <a:rPr lang="zh-TW" altLang="en-US" sz="3600" spc="-300" dirty="0">
                <a:latin typeface="+mn-ea"/>
                <a:ea typeface="+mn-ea"/>
              </a:rPr>
              <a:t>就算是我走錯 祢也不放手</a:t>
            </a:r>
            <a:br>
              <a:rPr lang="zh-TW" altLang="en-US" sz="3600" spc="-300" dirty="0">
                <a:latin typeface="+mn-ea"/>
                <a:ea typeface="+mn-ea"/>
              </a:rPr>
            </a:br>
            <a:r>
              <a:rPr lang="zh-TW" altLang="en-US" sz="3600" spc="-300" dirty="0">
                <a:latin typeface="+mn-ea"/>
                <a:ea typeface="+mn-ea"/>
              </a:rPr>
              <a:t>就算我忘記祢 祢也記得我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1030-</a:t>
            </a:r>
            <a:r>
              <a:rPr lang="zh-TW" altLang="en-US" sz="1400" b="1" dirty="0">
                <a:latin typeface="+mj-ea"/>
                <a:ea typeface="+mj-ea"/>
              </a:rPr>
              <a:t>我不要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72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600" spc="-300" dirty="0">
                <a:latin typeface="+mn-ea"/>
                <a:ea typeface="+mn-ea"/>
              </a:rPr>
              <a:t>＊我不要忘記祢的選召 我不要只在危難禱告</a:t>
            </a:r>
            <a:br>
              <a:rPr lang="zh-TW" altLang="en-US" sz="3600" spc="-300" dirty="0">
                <a:latin typeface="+mn-ea"/>
                <a:ea typeface="+mn-ea"/>
              </a:rPr>
            </a:br>
            <a:r>
              <a:rPr lang="zh-TW" altLang="en-US" sz="3600" spc="-300" dirty="0">
                <a:latin typeface="+mn-ea"/>
                <a:ea typeface="+mn-ea"/>
              </a:rPr>
              <a:t>我只想緊緊將祢抓牢 單單地信靠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1030-</a:t>
            </a:r>
            <a:r>
              <a:rPr lang="zh-TW" altLang="en-US" sz="1400" b="1" dirty="0">
                <a:latin typeface="+mj-ea"/>
                <a:ea typeface="+mj-ea"/>
              </a:rPr>
              <a:t>我不要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874767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1061</TotalTime>
  <Words>198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敬拜</vt:lpstr>
      <vt:lpstr>1.忙碌可以是最棒的藉口 心思常填塞生活的細瑣 祢的愛常被我拋腦後 求祢憐憫我</vt:lpstr>
      <vt:lpstr>2.平順可以是最大的陰謀 一不小心就跟著世界走 祢的話總被我擺最後 求祢赦免我</vt:lpstr>
      <vt:lpstr>※我不要翻書般地做作 我不要無意識的歌頌 我不要只在某些時候 才想起自己為誰而活</vt:lpstr>
      <vt:lpstr>我不要愛祢只在口頭 我不要假裝沒有軟弱 我只想真實被祢觸摸 求祢更新我</vt:lpstr>
      <vt:lpstr>§就算是我走錯 祢也不放手 就算我忘記祢 祢也記得我</vt:lpstr>
      <vt:lpstr>＊我不要忘記祢的選召 我不要只在危難禱告 我只想緊緊將祢抓牢 單單地信靠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269</cp:revision>
  <dcterms:created xsi:type="dcterms:W3CDTF">2020-03-03T07:14:47Z</dcterms:created>
  <dcterms:modified xsi:type="dcterms:W3CDTF">2025-01-11T05:28:14Z</dcterms:modified>
</cp:coreProperties>
</file>