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28" r:id="rId3"/>
    <p:sldId id="330" r:id="rId4"/>
    <p:sldId id="329" r:id="rId5"/>
    <p:sldId id="327" r:id="rId6"/>
    <p:sldId id="334" r:id="rId7"/>
    <p:sldId id="355" r:id="rId8"/>
    <p:sldId id="35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72" autoAdjust="0"/>
  </p:normalViewPr>
  <p:slideViewPr>
    <p:cSldViewPr>
      <p:cViewPr varScale="1">
        <p:scale>
          <a:sx n="86" d="100"/>
          <a:sy n="86" d="100"/>
        </p:scale>
        <p:origin x="-696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80120"/>
          </a:xfrm>
        </p:spPr>
        <p:txBody>
          <a:bodyPr>
            <a:noAutofit/>
          </a:bodyPr>
          <a:lstStyle/>
          <a:p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3600" dirty="0">
                <a:latin typeface="+mn-ea"/>
                <a:ea typeface="+mn-ea"/>
              </a:rPr>
              <a:t>祢救我脫離死亡 祢救我脫離驚惶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在敵人面前  祢為我擺設</a:t>
            </a:r>
            <a:r>
              <a:rPr lang="zh-TW" altLang="en-US" sz="3600" dirty="0">
                <a:latin typeface="Yuanti SC" panose="02010600040101010101" pitchFamily="2" charset="-122"/>
                <a:ea typeface="Yuanti SC" panose="02010600040101010101" pitchFamily="2" charset="-122"/>
              </a:rPr>
              <a:t>筵席</a:t>
            </a:r>
            <a:r>
              <a:rPr lang="zh-TW" altLang="en-US" sz="4000" b="0" dirty="0"/>
              <a:t/>
            </a:r>
            <a:br>
              <a:rPr lang="zh-TW" altLang="en-US" sz="4000" b="0" dirty="0"/>
            </a:br>
            <a:endParaRPr lang="zh-TW" altLang="en-US" sz="4000" b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1036.</a:t>
            </a:r>
            <a:r>
              <a:rPr lang="zh-TW" altLang="en-US" sz="1400" b="1" dirty="0">
                <a:latin typeface="+mj-ea"/>
                <a:ea typeface="+mj-ea"/>
              </a:rPr>
              <a:t>我要歌頌祢的力量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燃燒這生命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936104"/>
          </a:xfrm>
        </p:spPr>
        <p:txBody>
          <a:bodyPr>
            <a:noAutofit/>
          </a:bodyPr>
          <a:lstStyle/>
          <a:p>
            <a:r>
              <a:rPr lang="zh-TW" altLang="en-US" sz="4000" b="0" dirty="0"/>
              <a:t/>
            </a:r>
            <a:br>
              <a:rPr lang="zh-TW" altLang="en-US" sz="4000" b="0" dirty="0"/>
            </a:br>
            <a:r>
              <a:rPr lang="zh-TW" altLang="en-US" sz="3600" dirty="0">
                <a:latin typeface="+mn-ea"/>
                <a:ea typeface="+mn-ea"/>
              </a:rPr>
              <a:t>祢恩典隨時夠用 你慈愛無盡無窮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在困難中 我要這樣說</a:t>
            </a:r>
            <a:br>
              <a:rPr lang="zh-TW" altLang="en-US" sz="3600" dirty="0">
                <a:latin typeface="+mn-ea"/>
                <a:ea typeface="+mn-ea"/>
              </a:rPr>
            </a:br>
            <a:endParaRPr lang="zh-TW" altLang="en-US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3600" dirty="0"/>
              <a:t>就算是四面受敵 就算是暴風暴雨</a:t>
            </a:r>
            <a:br>
              <a:rPr lang="zh-TW" altLang="en-US" sz="3600" dirty="0"/>
            </a:br>
            <a:r>
              <a:rPr lang="zh-TW" altLang="en-US" sz="3600" dirty="0"/>
              <a:t>當我要倒下 祢卻伸手扶持我</a:t>
            </a:r>
            <a:r>
              <a:rPr lang="zh-TW" altLang="en-US" sz="4000" dirty="0"/>
              <a:t/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4000" b="0" dirty="0"/>
              <a:t/>
            </a:r>
            <a:br>
              <a:rPr lang="en-US" altLang="zh-TW" sz="4000" b="0" dirty="0"/>
            </a:br>
            <a:r>
              <a:rPr lang="zh-TW" altLang="en-US" sz="3600" dirty="0">
                <a:latin typeface="+mn-ea"/>
                <a:ea typeface="+mn-ea"/>
              </a:rPr>
              <a:t>祢已將莫大能力 顯明在我的心裡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藉著信心 勇敢向前走</a:t>
            </a:r>
            <a:r>
              <a:rPr lang="zh-TW" altLang="en-US" sz="4000" dirty="0">
                <a:latin typeface="+mn-ea"/>
                <a:ea typeface="+mn-ea"/>
              </a:rPr>
              <a:t/>
            </a:r>
            <a:br>
              <a:rPr lang="zh-TW" altLang="en-US" sz="4000" dirty="0">
                <a:latin typeface="+mn-ea"/>
                <a:ea typeface="+mn-ea"/>
              </a:rPr>
            </a:br>
            <a:endParaRPr lang="zh-TW" altLang="en-US" sz="40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72008" y="123478"/>
            <a:ext cx="9252520" cy="864096"/>
          </a:xfrm>
        </p:spPr>
        <p:txBody>
          <a:bodyPr>
            <a:noAutofit/>
          </a:bodyPr>
          <a:lstStyle/>
          <a:p>
            <a:r>
              <a:rPr lang="zh-TW" altLang="en-US" sz="4000" b="0" dirty="0"/>
              <a:t/>
            </a:r>
            <a:br>
              <a:rPr lang="zh-TW" altLang="en-US" sz="4000" b="0" dirty="0"/>
            </a:br>
            <a:r>
              <a:rPr lang="en-US" altLang="zh-TW" sz="4000" b="0" dirty="0" smtClean="0"/>
              <a:t>※</a:t>
            </a:r>
            <a:r>
              <a:rPr lang="zh-TW" altLang="en-US" sz="3600" spc="-130" dirty="0" smtClean="0">
                <a:latin typeface="+mn-ea"/>
                <a:ea typeface="+mn-ea"/>
              </a:rPr>
              <a:t>所以</a:t>
            </a:r>
            <a:r>
              <a:rPr lang="zh-TW" altLang="en-US" sz="3600" spc="-130" dirty="0">
                <a:latin typeface="+mn-ea"/>
                <a:ea typeface="+mn-ea"/>
              </a:rPr>
              <a:t>我要歌頌祢的力量 </a:t>
            </a:r>
            <a:r>
              <a:rPr lang="en-US" altLang="zh-TW" sz="3600" spc="-130" dirty="0" smtClean="0">
                <a:latin typeface="+mn-ea"/>
                <a:ea typeface="+mn-ea"/>
              </a:rPr>
              <a:t/>
            </a:r>
            <a:br>
              <a:rPr lang="en-US" altLang="zh-TW" sz="3600" spc="-130" dirty="0" smtClean="0">
                <a:latin typeface="+mn-ea"/>
                <a:ea typeface="+mn-ea"/>
              </a:rPr>
            </a:br>
            <a:r>
              <a:rPr lang="zh-TW" altLang="en-US" sz="3600" spc="-130" dirty="0" smtClean="0">
                <a:latin typeface="+mn-ea"/>
                <a:ea typeface="+mn-ea"/>
              </a:rPr>
              <a:t>早晨</a:t>
            </a:r>
            <a:r>
              <a:rPr lang="zh-TW" altLang="en-US" sz="3600" spc="-130" dirty="0">
                <a:latin typeface="+mn-ea"/>
                <a:ea typeface="+mn-ea"/>
              </a:rPr>
              <a:t>我要高唱祢的慈愛</a:t>
            </a:r>
            <a:r>
              <a:rPr lang="zh-TW" altLang="en-US" sz="3600" b="0" spc="-150" dirty="0"/>
              <a:t/>
            </a:r>
            <a:br>
              <a:rPr lang="zh-TW" altLang="en-US" sz="3600" b="0" spc="-150" dirty="0"/>
            </a:br>
            <a:endParaRPr lang="zh-TW" altLang="en-US" sz="3600" b="0" spc="-1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92088"/>
          </a:xfrm>
        </p:spPr>
        <p:txBody>
          <a:bodyPr>
            <a:noAutofit/>
          </a:bodyPr>
          <a:lstStyle/>
          <a:p>
            <a:r>
              <a:rPr lang="zh-TW" altLang="en-US" sz="4000" b="0" dirty="0"/>
              <a:t/>
            </a:r>
            <a:br>
              <a:rPr lang="zh-TW" altLang="en-US" sz="4000" b="0" dirty="0"/>
            </a:br>
            <a:r>
              <a:rPr lang="zh-TW" altLang="en-US" sz="3600" dirty="0">
                <a:latin typeface="+mj-ea"/>
              </a:rPr>
              <a:t>因為</a:t>
            </a:r>
            <a:r>
              <a:rPr lang="zh-TW" altLang="en-US" sz="3600" dirty="0" smtClean="0">
                <a:latin typeface="+mj-ea"/>
              </a:rPr>
              <a:t>祢作過我的高台</a:t>
            </a:r>
            <a:r>
              <a:rPr lang="en-US" altLang="zh-TW" sz="3600" dirty="0" smtClean="0">
                <a:latin typeface="+mj-ea"/>
              </a:rPr>
              <a:t/>
            </a:r>
            <a:br>
              <a:rPr lang="en-US" altLang="zh-TW" sz="3600" dirty="0" smtClean="0">
                <a:latin typeface="+mj-ea"/>
              </a:rPr>
            </a:br>
            <a:r>
              <a:rPr lang="zh-TW" altLang="en-US" sz="3600" dirty="0" smtClean="0">
                <a:latin typeface="+mj-ea"/>
              </a:rPr>
              <a:t> 在急難中作過我的避難所</a:t>
            </a:r>
            <a:r>
              <a:rPr lang="zh-TW" altLang="en-US" sz="3600" b="0" dirty="0"/>
              <a:t/>
            </a:r>
            <a:br>
              <a:rPr lang="zh-TW" altLang="en-US" sz="3600" b="0" dirty="0"/>
            </a:b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72008" y="123478"/>
            <a:ext cx="9252520" cy="864096"/>
          </a:xfrm>
        </p:spPr>
        <p:txBody>
          <a:bodyPr>
            <a:noAutofit/>
          </a:bodyPr>
          <a:lstStyle/>
          <a:p>
            <a:r>
              <a:rPr lang="zh-TW" altLang="en-US" sz="4000" b="0" dirty="0"/>
              <a:t/>
            </a:r>
            <a:br>
              <a:rPr lang="zh-TW" altLang="en-US" sz="4000" b="0" dirty="0"/>
            </a:br>
            <a:r>
              <a:rPr lang="zh-TW" altLang="en-US" sz="3600" spc="-130" dirty="0" smtClean="0">
                <a:latin typeface="+mn-ea"/>
                <a:ea typeface="+mn-ea"/>
              </a:rPr>
              <a:t>所以</a:t>
            </a:r>
            <a:r>
              <a:rPr lang="zh-TW" altLang="en-US" sz="3600" spc="-130" dirty="0">
                <a:latin typeface="+mn-ea"/>
                <a:ea typeface="+mn-ea"/>
              </a:rPr>
              <a:t>我要歌頌祢的</a:t>
            </a:r>
            <a:r>
              <a:rPr lang="zh-TW" altLang="en-US" sz="3600" spc="-130" dirty="0" smtClean="0">
                <a:latin typeface="+mn-ea"/>
                <a:ea typeface="+mn-ea"/>
              </a:rPr>
              <a:t>力量 早晨</a:t>
            </a:r>
            <a:r>
              <a:rPr lang="zh-TW" altLang="en-US" sz="3600" spc="-130" dirty="0">
                <a:latin typeface="+mn-ea"/>
                <a:ea typeface="+mn-ea"/>
              </a:rPr>
              <a:t>我要高唱祢的慈愛</a:t>
            </a:r>
            <a:r>
              <a:rPr lang="zh-TW" altLang="en-US" sz="3600" b="0" spc="-150" dirty="0"/>
              <a:t/>
            </a:r>
            <a:br>
              <a:rPr lang="zh-TW" altLang="en-US" sz="3600" b="0" spc="-150" dirty="0"/>
            </a:br>
            <a:endParaRPr lang="zh-TW" altLang="en-US" sz="3600" b="0" spc="-1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720080"/>
          </a:xfrm>
        </p:spPr>
        <p:txBody>
          <a:bodyPr>
            <a:noAutofit/>
          </a:bodyPr>
          <a:lstStyle/>
          <a:p>
            <a:r>
              <a:rPr lang="zh-TW" altLang="en-US" sz="4000" b="0" dirty="0"/>
              <a:t/>
            </a:r>
            <a:br>
              <a:rPr lang="zh-TW" altLang="en-US" sz="4000" b="0" dirty="0"/>
            </a:br>
            <a:r>
              <a:rPr lang="zh-TW" altLang="en-US" sz="3600" dirty="0">
                <a:latin typeface="+mj-ea"/>
              </a:rPr>
              <a:t>因為祢是我的高台 是賜恩於我的神</a:t>
            </a:r>
            <a:r>
              <a:rPr lang="zh-TW" altLang="en-US" sz="3600" b="0" dirty="0"/>
              <a:t/>
            </a:r>
            <a:br>
              <a:rPr lang="zh-TW" altLang="en-US" sz="3600" b="0" dirty="0"/>
            </a:b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1036.</a:t>
            </a:r>
            <a:r>
              <a:rPr lang="zh-TW" altLang="en-US" sz="1400" b="1" dirty="0">
                <a:latin typeface="+mj-ea"/>
              </a:rPr>
              <a:t>我要歌頌祢的力量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有情天地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燃燒這生命</a:t>
            </a:r>
            <a:r>
              <a:rPr lang="en-US" altLang="zh-TW" sz="1400" b="1" dirty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18838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899</TotalTime>
  <Words>120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敬拜</vt:lpstr>
      <vt:lpstr> 祢救我脫離死亡 祢救我脫離驚惶 在敵人面前  祢為我擺設筵席 </vt:lpstr>
      <vt:lpstr> 祢恩典隨時夠用 你慈愛無盡無窮 在困難中 我要這樣說 </vt:lpstr>
      <vt:lpstr> 就算是四面受敵 就算是暴風暴雨 當我要倒下 祢卻伸手扶持我 </vt:lpstr>
      <vt:lpstr> 祢已將莫大能力 顯明在我的心裡 藉著信心 勇敢向前走 </vt:lpstr>
      <vt:lpstr> ※所以我要歌頌祢的力量  早晨我要高唱祢的慈愛 </vt:lpstr>
      <vt:lpstr> 因為祢作過我的高台  在急難中作過我的避難所 </vt:lpstr>
      <vt:lpstr> 所以我要歌頌祢的力量 早晨我要高唱祢的慈愛 </vt:lpstr>
      <vt:lpstr> 因為祢是我的高台 是賜恩於我的神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54</cp:revision>
  <dcterms:created xsi:type="dcterms:W3CDTF">2020-03-03T07:14:47Z</dcterms:created>
  <dcterms:modified xsi:type="dcterms:W3CDTF">2024-05-10T03:20:22Z</dcterms:modified>
</cp:coreProperties>
</file>