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43" r:id="rId2"/>
    <p:sldId id="745" r:id="rId3"/>
    <p:sldId id="747" r:id="rId4"/>
    <p:sldId id="749" r:id="rId5"/>
    <p:sldId id="76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320"/>
  </p:normalViewPr>
  <p:slideViewPr>
    <p:cSldViewPr>
      <p:cViewPr varScale="1">
        <p:scale>
          <a:sx n="129" d="100"/>
          <a:sy n="129" d="100"/>
        </p:scale>
        <p:origin x="9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0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我們揚聲歡呼來慶賀</a:t>
            </a:r>
            <a:r>
              <a:rPr lang="en-US" altLang="zh-TW" sz="4000" dirty="0"/>
              <a:t> </a:t>
            </a:r>
            <a:r>
              <a:rPr lang="zh-TW" altLang="en-US" sz="4000" dirty="0"/>
              <a:t>新的季節已來到</a:t>
            </a:r>
            <a:br>
              <a:rPr lang="en-US" altLang="zh-TW" sz="4000" dirty="0"/>
            </a:br>
            <a:r>
              <a:rPr lang="zh-TW" altLang="en-US" sz="4000" dirty="0"/>
              <a:t>新的恩膏 新的方向</a:t>
            </a:r>
            <a:r>
              <a:rPr lang="en-US" altLang="zh-TW" sz="4000" dirty="0"/>
              <a:t> </a:t>
            </a:r>
            <a:r>
              <a:rPr lang="zh-TW" altLang="en-US" sz="4000" dirty="0"/>
              <a:t>領我們向前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58797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+mj-ea"/>
                <a:ea typeface="+mj-ea"/>
              </a:rPr>
              <a:t>1039</a:t>
            </a:r>
            <a:r>
              <a:rPr lang="zh-TW" altLang="en-US" sz="2000" b="1" dirty="0">
                <a:latin typeface="+mj-ea"/>
                <a:ea typeface="+mj-ea"/>
              </a:rPr>
              <a:t>擴張帳幕 左右開展</a:t>
            </a:r>
            <a:r>
              <a:rPr lang="en-US" altLang="zh-TW" sz="2000" b="1" dirty="0">
                <a:latin typeface="+mj-ea"/>
                <a:ea typeface="+mj-ea"/>
              </a:rPr>
              <a:t> </a:t>
            </a:r>
            <a:endParaRPr lang="zh-TW" altLang="zh-TW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61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7614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再次舉目仰望主耶穌</a:t>
            </a:r>
            <a:r>
              <a:rPr lang="en-US" altLang="zh-TW" sz="4000" dirty="0"/>
              <a:t> </a:t>
            </a:r>
            <a:r>
              <a:rPr lang="zh-TW" altLang="en-US" sz="4000" dirty="0"/>
              <a:t>憑信心 勇敢跟隨</a:t>
            </a:r>
            <a:br>
              <a:rPr lang="en-US" altLang="zh-TW" sz="4000" dirty="0"/>
            </a:br>
            <a:r>
              <a:rPr lang="zh-TW" altLang="en-US" sz="4000" dirty="0"/>
              <a:t>新的機會 新的道路</a:t>
            </a:r>
            <a:r>
              <a:rPr lang="en-US" altLang="zh-TW" sz="4000" dirty="0"/>
              <a:t> </a:t>
            </a:r>
            <a:r>
              <a:rPr lang="zh-TW" altLang="en-US" sz="4000" dirty="0"/>
              <a:t>進入應許之地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51596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+mj-ea"/>
                <a:ea typeface="+mj-ea"/>
              </a:rPr>
              <a:t>1039 </a:t>
            </a:r>
            <a:r>
              <a:rPr lang="zh-TW" altLang="en-US" sz="2000" b="1" dirty="0">
                <a:latin typeface="+mj-ea"/>
                <a:ea typeface="+mj-ea"/>
              </a:rPr>
              <a:t>擴張帳幕 左右開展 </a:t>
            </a:r>
            <a:endParaRPr lang="zh-TW" altLang="zh-TW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36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7614"/>
          </a:xfrm>
        </p:spPr>
        <p:txBody>
          <a:bodyPr>
            <a:noAutofit/>
          </a:bodyPr>
          <a:lstStyle/>
          <a:p>
            <a:r>
              <a:rPr lang="en-US" altLang="zh-TW" sz="3700" spc="-250" dirty="0"/>
              <a:t>※</a:t>
            </a:r>
            <a:r>
              <a:rPr lang="zh-TW" altLang="en-US" sz="3700" spc="-250" dirty="0"/>
              <a:t>神啊 擴張我帳幕之地</a:t>
            </a:r>
            <a:r>
              <a:rPr lang="en-US" altLang="zh-TW" sz="3700" spc="-250" dirty="0"/>
              <a:t> </a:t>
            </a:r>
            <a:r>
              <a:rPr lang="zh-TW" altLang="en-US" sz="3700" spc="-250" dirty="0"/>
              <a:t>張大我居所幔子</a:t>
            </a:r>
            <a:br>
              <a:rPr lang="en-US" altLang="zh-TW" sz="3700" spc="-250" dirty="0"/>
            </a:br>
            <a:r>
              <a:rPr lang="zh-TW" altLang="en-US" sz="3700" spc="-250" dirty="0"/>
              <a:t>放長我的繩子</a:t>
            </a:r>
            <a:r>
              <a:rPr lang="en-US" altLang="zh-TW" sz="3700" spc="-250" dirty="0"/>
              <a:t> </a:t>
            </a:r>
            <a:r>
              <a:rPr lang="zh-TW" altLang="en-US" sz="3700" spc="-250" dirty="0"/>
              <a:t>堅固我的橛子經歷神突破的恩典</a:t>
            </a:r>
            <a:endParaRPr lang="zh-TW" altLang="zh-TW" sz="3700" spc="-2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65998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+mj-ea"/>
                <a:ea typeface="+mj-ea"/>
              </a:rPr>
              <a:t>1039 </a:t>
            </a:r>
            <a:r>
              <a:rPr lang="zh-TW" altLang="en-US" sz="1400" b="1" dirty="0">
                <a:latin typeface="+mj-ea"/>
                <a:ea typeface="+mj-ea"/>
              </a:rPr>
              <a:t>擴張帳幕 左右開展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22515" y="-863"/>
            <a:ext cx="9144000" cy="1577330"/>
          </a:xfrm>
        </p:spPr>
        <p:txBody>
          <a:bodyPr>
            <a:noAutofit/>
          </a:bodyPr>
          <a:lstStyle/>
          <a:p>
            <a:r>
              <a:rPr lang="zh-TW" altLang="en-US" sz="4000" spc="-90" dirty="0"/>
              <a:t>神啊</a:t>
            </a:r>
            <a:r>
              <a:rPr lang="en-US" altLang="zh-TW" sz="4000" spc="-90" dirty="0"/>
              <a:t> </a:t>
            </a:r>
            <a:r>
              <a:rPr lang="zh-TW" altLang="en-US" sz="4000" spc="-90" dirty="0"/>
              <a:t>擴張我帳幕之地</a:t>
            </a:r>
            <a:r>
              <a:rPr lang="en-US" altLang="zh-TW" sz="4000" spc="-90" dirty="0"/>
              <a:t> </a:t>
            </a:r>
            <a:br>
              <a:rPr lang="en-US" altLang="zh-TW" sz="4000" spc="-90" dirty="0"/>
            </a:br>
            <a:r>
              <a:rPr lang="zh-TW" altLang="en-US" sz="4000" spc="-90" dirty="0"/>
              <a:t>張大我居所幔子</a:t>
            </a:r>
            <a:endParaRPr lang="zh-TW" altLang="zh-TW" sz="4000" spc="-9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4587974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+mj-ea"/>
                <a:ea typeface="+mj-ea"/>
              </a:rPr>
              <a:t>1039 </a:t>
            </a:r>
            <a:r>
              <a:rPr lang="zh-TW" altLang="en-US" sz="1400" b="1" dirty="0">
                <a:latin typeface="+mj-ea"/>
                <a:ea typeface="+mj-ea"/>
              </a:rPr>
              <a:t>擴張帳幕 左右開展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8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6144"/>
          </a:xfrm>
        </p:spPr>
        <p:txBody>
          <a:bodyPr>
            <a:noAutofit/>
          </a:bodyPr>
          <a:lstStyle/>
          <a:p>
            <a:r>
              <a:rPr lang="zh-TW" altLang="en-US" sz="4000" spc="-50" dirty="0"/>
              <a:t>放長我的繩子堅固我的橛子</a:t>
            </a:r>
            <a:br>
              <a:rPr lang="en-US" altLang="zh-TW" sz="4000" spc="-50" dirty="0"/>
            </a:br>
            <a:r>
              <a:rPr lang="zh-TW" altLang="en-US" sz="4000" spc="-50" dirty="0"/>
              <a:t>向左向右開展 影響這世代</a:t>
            </a:r>
            <a:endParaRPr lang="zh-TW" altLang="zh-TW" sz="4000" spc="-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65998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+mj-ea"/>
                <a:ea typeface="+mj-ea"/>
              </a:rPr>
              <a:t>1039 </a:t>
            </a:r>
            <a:r>
              <a:rPr lang="zh-TW" altLang="en-US" sz="1400" b="1" dirty="0">
                <a:latin typeface="+mj-ea"/>
                <a:ea typeface="+mj-ea"/>
              </a:rPr>
              <a:t>擴張帳幕 左右開展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85573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290</TotalTime>
  <Words>134</Words>
  <Application>Microsoft Macintosh PowerPoint</Application>
  <PresentationFormat>如螢幕大小 (16:9)</PresentationFormat>
  <Paragraphs>11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Times New Roman</vt:lpstr>
      <vt:lpstr>敬拜</vt:lpstr>
      <vt:lpstr>我們揚聲歡呼來慶賀 新的季節已來到 新的恩膏 新的方向 領我們向前</vt:lpstr>
      <vt:lpstr>再次舉目仰望主耶穌 憑信心 勇敢跟隨 新的機會 新的道路 進入應許之地</vt:lpstr>
      <vt:lpstr>※神啊 擴張我帳幕之地 張大我居所幔子 放長我的繩子 堅固我的橛子經歷神突破的恩典</vt:lpstr>
      <vt:lpstr>神啊 擴張我帳幕之地  張大我居所幔子</vt:lpstr>
      <vt:lpstr>放長我的繩子堅固我的橛子 向左向右開展 影響這世代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cp:keywords/>
  <dc:description/>
  <cp:lastModifiedBy>Joseph Liu</cp:lastModifiedBy>
  <cp:revision>128</cp:revision>
  <dcterms:created xsi:type="dcterms:W3CDTF">2020-03-03T07:14:47Z</dcterms:created>
  <dcterms:modified xsi:type="dcterms:W3CDTF">2022-01-15T03:20:06Z</dcterms:modified>
  <cp:category/>
</cp:coreProperties>
</file>