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92" r:id="rId2"/>
    <p:sldId id="1293" r:id="rId3"/>
    <p:sldId id="1294" r:id="rId4"/>
    <p:sldId id="1295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2320"/>
  </p:normalViewPr>
  <p:slideViewPr>
    <p:cSldViewPr>
      <p:cViewPr varScale="1">
        <p:scale>
          <a:sx n="129" d="100"/>
          <a:sy n="129" d="100"/>
        </p:scale>
        <p:origin x="9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4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0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29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73274"/>
          </a:xfrm>
        </p:spPr>
        <p:txBody>
          <a:bodyPr>
            <a:noAutofit/>
          </a:bodyPr>
          <a:lstStyle/>
          <a:p>
            <a:r>
              <a:rPr lang="en-US" altLang="zh-TW" sz="3800" spc="-100" dirty="0"/>
              <a:t>1.</a:t>
            </a:r>
            <a:r>
              <a:rPr lang="zh-TW" altLang="en-US" sz="3800" spc="-100" dirty="0"/>
              <a:t>當祢走進我們當中 黑暗開始被震動</a:t>
            </a:r>
            <a:br>
              <a:rPr lang="zh-TW" altLang="en-US" sz="3800" spc="-100" dirty="0"/>
            </a:br>
            <a:r>
              <a:rPr lang="zh-TW" altLang="en-US" sz="3800" spc="-100" dirty="0"/>
              <a:t>仇敵被踐踏在腳下一切鎖鏈都斷開</a:t>
            </a:r>
            <a:endParaRPr lang="zh-TW" altLang="zh-TW" sz="3800" spc="-100" baseline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1044</a:t>
            </a:r>
            <a:r>
              <a:rPr lang="zh-CN" altLang="en-US" sz="1400" b="1" dirty="0">
                <a:latin typeface="+mj-ea"/>
                <a:ea typeface="+mj-ea"/>
              </a:rPr>
              <a:t>當祢走進我們當中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84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73274"/>
          </a:xfrm>
        </p:spPr>
        <p:txBody>
          <a:bodyPr>
            <a:noAutofit/>
          </a:bodyPr>
          <a:lstStyle/>
          <a:p>
            <a:r>
              <a:rPr lang="en-US" altLang="zh-TW" sz="3800" spc="-100" dirty="0"/>
              <a:t>2.</a:t>
            </a:r>
            <a:r>
              <a:rPr lang="zh-TW" altLang="en-US" sz="3800" spc="-100" dirty="0"/>
              <a:t>當祢走進我們當中 生命開始得改變</a:t>
            </a:r>
            <a:br>
              <a:rPr lang="zh-TW" altLang="en-US" sz="3800" spc="-100" dirty="0"/>
            </a:br>
            <a:r>
              <a:rPr lang="zh-TW" altLang="en-US" sz="3800" spc="-100" dirty="0"/>
              <a:t>破碎心再次有盼望 所有病痛得醫治</a:t>
            </a:r>
            <a:endParaRPr lang="zh-TW" altLang="zh-TW" sz="3800" spc="-100" baseline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1044</a:t>
            </a:r>
            <a:r>
              <a:rPr lang="zh-CN" altLang="en-US" sz="1400" b="1" dirty="0">
                <a:latin typeface="+mj-ea"/>
                <a:ea typeface="+mj-ea"/>
              </a:rPr>
              <a:t>當祢走進我們當中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2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73274"/>
          </a:xfrm>
        </p:spPr>
        <p:txBody>
          <a:bodyPr>
            <a:noAutofit/>
          </a:bodyPr>
          <a:lstStyle/>
          <a:p>
            <a:r>
              <a:rPr lang="en-US" altLang="zh-TW" sz="3800" spc="-100" dirty="0"/>
              <a:t>※</a:t>
            </a:r>
            <a:r>
              <a:rPr lang="zh-TW" altLang="en-US" sz="3800" spc="-100" dirty="0"/>
              <a:t>我們歡迎祢 耶穌 我們需要祢 耶穌</a:t>
            </a:r>
            <a:br>
              <a:rPr lang="zh-TW" altLang="en-US" sz="3800" spc="-100" dirty="0"/>
            </a:br>
            <a:r>
              <a:rPr lang="zh-TW" altLang="en-US" sz="3800" spc="-100" dirty="0"/>
              <a:t>渴望祢來到這裡 在光中榮耀掌權</a:t>
            </a:r>
            <a:endParaRPr lang="zh-TW" altLang="zh-TW" sz="3800" spc="-100" baseline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1044</a:t>
            </a:r>
            <a:r>
              <a:rPr lang="zh-CN" altLang="en-US" sz="1400" b="1" dirty="0">
                <a:latin typeface="+mj-ea"/>
                <a:ea typeface="+mj-ea"/>
              </a:rPr>
              <a:t>當祢走進我們當中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511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73274"/>
          </a:xfrm>
        </p:spPr>
        <p:txBody>
          <a:bodyPr>
            <a:noAutofit/>
          </a:bodyPr>
          <a:lstStyle/>
          <a:p>
            <a:r>
              <a:rPr lang="zh-TW" altLang="en-US" sz="3800" spc="-100" dirty="0"/>
              <a:t>我們歡迎祢 耶穌 我們需要祢 耶穌</a:t>
            </a:r>
            <a:br>
              <a:rPr lang="en-US" altLang="zh-TW" sz="3800" spc="-100" dirty="0"/>
            </a:br>
            <a:r>
              <a:rPr lang="zh-TW" altLang="en-US" sz="3800" spc="-100" dirty="0"/>
              <a:t>渴望祢來到這裡 設立祢寶座 就在這裡</a:t>
            </a:r>
            <a:endParaRPr lang="zh-TW" altLang="zh-TW" sz="3800" spc="-100" baseline="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1044</a:t>
            </a:r>
            <a:r>
              <a:rPr lang="zh-CN" altLang="en-US" sz="1400" b="1" dirty="0">
                <a:latin typeface="+mj-ea"/>
                <a:ea typeface="+mj-ea"/>
              </a:rPr>
              <a:t>當祢走進我們當中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061701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410</TotalTime>
  <Words>109</Words>
  <Application>Microsoft Macintosh PowerPoint</Application>
  <PresentationFormat>如螢幕大小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Times New Roman</vt:lpstr>
      <vt:lpstr>敬拜</vt:lpstr>
      <vt:lpstr>1.當祢走進我們當中 黑暗開始被震動 仇敵被踐踏在腳下一切鎖鏈都斷開</vt:lpstr>
      <vt:lpstr>2.當祢走進我們當中 生命開始得改變 破碎心再次有盼望 所有病痛得醫治</vt:lpstr>
      <vt:lpstr>※我們歡迎祢 耶穌 我們需要祢 耶穌 渴望祢來到這裡 在光中榮耀掌權</vt:lpstr>
      <vt:lpstr>我們歡迎祢 耶穌 我們需要祢 耶穌 渴望祢來到這裡 設立祢寶座 就在這裡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cp:keywords/>
  <dc:description/>
  <cp:lastModifiedBy>Joseph Liu</cp:lastModifiedBy>
  <cp:revision>176</cp:revision>
  <dcterms:created xsi:type="dcterms:W3CDTF">2020-03-03T07:14:47Z</dcterms:created>
  <dcterms:modified xsi:type="dcterms:W3CDTF">2022-10-12T01:14:19Z</dcterms:modified>
  <cp:category/>
</cp:coreProperties>
</file>