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111" r:id="rId2"/>
    <p:sldId id="1112" r:id="rId3"/>
    <p:sldId id="1113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/>
    <p:restoredTop sz="94672"/>
  </p:normalViewPr>
  <p:slideViewPr>
    <p:cSldViewPr>
      <p:cViewPr varScale="1">
        <p:scale>
          <a:sx n="126" d="100"/>
          <a:sy n="126" d="100"/>
        </p:scale>
        <p:origin x="720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627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1735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04860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9F0BFC-BAC5-4929-A6FE-7725AAB6EA4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191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2024/5/8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1224136"/>
          </a:xfrm>
        </p:spPr>
        <p:txBody>
          <a:bodyPr>
            <a:noAutofit/>
          </a:bodyPr>
          <a:lstStyle/>
          <a:p>
            <a:r>
              <a:rPr lang="en-US" altLang="zh-TW" sz="3600" i="0" spc="-100" baseline="0" dirty="0">
                <a:effectLst/>
                <a:latin typeface="+mn-ea"/>
                <a:ea typeface="+mn-ea"/>
              </a:rPr>
              <a:t>1.</a:t>
            </a:r>
            <a:r>
              <a:rPr lang="zh-TW" altLang="en-US" sz="3600" i="0" spc="-100" baseline="0" dirty="0">
                <a:effectLst/>
                <a:latin typeface="+mn-ea"/>
                <a:ea typeface="+mn-ea"/>
              </a:rPr>
              <a:t>聖靈聖靈 我感謝祢 我知祢正在這裡</a:t>
            </a:r>
            <a:br>
              <a:rPr lang="zh-TW" altLang="en-US" sz="3600" i="0" spc="-100" baseline="0" dirty="0">
                <a:effectLst/>
                <a:latin typeface="+mn-ea"/>
                <a:ea typeface="+mn-ea"/>
              </a:rPr>
            </a:br>
            <a:r>
              <a:rPr lang="zh-TW" altLang="en-US" sz="3600" i="0" spc="-100" baseline="0" dirty="0">
                <a:effectLst/>
                <a:latin typeface="+mn-ea"/>
                <a:ea typeface="+mn-ea"/>
              </a:rPr>
              <a:t>聖靈聖靈 我歡迎祢 祢同在充滿這地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1246</a:t>
            </a:r>
            <a:r>
              <a:rPr lang="zh-TW" altLang="en-US" sz="1400" b="1" dirty="0">
                <a:latin typeface="+mj-ea"/>
                <a:ea typeface="+mj-ea"/>
              </a:rPr>
              <a:t>聖靈充滿我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136104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1224136"/>
          </a:xfrm>
        </p:spPr>
        <p:txBody>
          <a:bodyPr>
            <a:noAutofit/>
          </a:bodyPr>
          <a:lstStyle/>
          <a:p>
            <a:r>
              <a:rPr lang="en-US" altLang="zh-TW" sz="3600" i="0" spc="-160" dirty="0">
                <a:effectLst/>
                <a:latin typeface="+mn-ea"/>
                <a:ea typeface="+mn-ea"/>
              </a:rPr>
              <a:t>2.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基督復活坐寶座 賜下權柄 榮耀聖靈從天降臨</a:t>
            </a:r>
            <a:br>
              <a:rPr lang="zh-TW" altLang="en-US" sz="3600" i="0" spc="-160" dirty="0">
                <a:effectLst/>
                <a:latin typeface="+mn-ea"/>
                <a:ea typeface="+mn-ea"/>
              </a:rPr>
            </a:br>
            <a:r>
              <a:rPr lang="zh-TW" altLang="en-US" sz="3600" i="0" spc="-160" dirty="0">
                <a:effectLst/>
                <a:latin typeface="+mn-ea"/>
                <a:ea typeface="+mn-ea"/>
              </a:rPr>
              <a:t>親愛聖靈再一次 充滿我心 我需要有祢同行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1246</a:t>
            </a:r>
            <a:r>
              <a:rPr lang="zh-TW" altLang="en-US" sz="1400" b="1" dirty="0">
                <a:latin typeface="+mj-ea"/>
                <a:ea typeface="+mj-ea"/>
              </a:rPr>
              <a:t>聖靈充滿我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36383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-20538"/>
            <a:ext cx="9144000" cy="1224136"/>
          </a:xfrm>
        </p:spPr>
        <p:txBody>
          <a:bodyPr>
            <a:noAutofit/>
          </a:bodyPr>
          <a:lstStyle/>
          <a:p>
            <a:r>
              <a:rPr lang="zh-TW" altLang="zh-TW" sz="3600" b="1" kern="100" dirty="0">
                <a:effectLst/>
                <a:latin typeface="Calibri" panose="020F0502020204030204" pitchFamily="34" charset="0"/>
                <a:ea typeface="微軟正黑體" panose="020B0604030504040204" pitchFamily="34" charset="-120"/>
                <a:cs typeface="Times New Roman" panose="02020603050405020304" pitchFamily="18" charset="0"/>
              </a:rPr>
              <a:t>※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充滿我</a:t>
            </a:r>
            <a:r>
              <a:rPr lang="en-US" altLang="zh-TW" sz="3600" i="0" spc="-16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>
                <a:effectLst/>
                <a:latin typeface="+mn-ea"/>
                <a:ea typeface="+mn-ea"/>
              </a:rPr>
              <a:t>聖靈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充滿我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聖靈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現在充滿我的心</a:t>
            </a:r>
            <a:br>
              <a:rPr lang="zh-TW" altLang="en-US" sz="3600" i="0" spc="-160" dirty="0">
                <a:effectLst/>
                <a:latin typeface="+mn-ea"/>
                <a:ea typeface="+mn-ea"/>
              </a:rPr>
            </a:br>
            <a:r>
              <a:rPr lang="zh-TW" altLang="en-US" sz="3600" i="0" spc="-160" dirty="0">
                <a:effectLst/>
                <a:latin typeface="+mn-ea"/>
                <a:ea typeface="+mn-ea"/>
              </a:rPr>
              <a:t>充滿我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聖靈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充滿我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聖靈</a:t>
            </a:r>
            <a:r>
              <a:rPr lang="en-US" altLang="zh-TW" sz="3600" i="0" spc="-160" dirty="0">
                <a:effectLst/>
                <a:latin typeface="+mn-ea"/>
                <a:ea typeface="+mn-ea"/>
              </a:rPr>
              <a:t> </a:t>
            </a:r>
            <a:r>
              <a:rPr lang="zh-TW" altLang="en-US" sz="3600" i="0" spc="-160" dirty="0">
                <a:effectLst/>
                <a:latin typeface="+mn-ea"/>
                <a:ea typeface="+mn-ea"/>
              </a:rPr>
              <a:t>每天充滿我的靈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1246</a:t>
            </a:r>
            <a:r>
              <a:rPr lang="zh-TW" altLang="en-US" sz="1400" b="1" dirty="0">
                <a:latin typeface="+mj-ea"/>
                <a:ea typeface="+mj-ea"/>
              </a:rPr>
              <a:t>聖靈充滿我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4028793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951</TotalTime>
  <Words>90</Words>
  <Application>Microsoft Macintosh PowerPoint</Application>
  <PresentationFormat>如螢幕大小 (16:9)</PresentationFormat>
  <Paragraphs>9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敬拜</vt:lpstr>
      <vt:lpstr>1.聖靈聖靈 我感謝祢 我知祢正在這裡 聖靈聖靈 我歡迎祢 祢同在充滿這地</vt:lpstr>
      <vt:lpstr>2.基督復活坐寶座 賜下權柄 榮耀聖靈從天降臨 親愛聖靈再一次 充滿我心 我需要有祢同行</vt:lpstr>
      <vt:lpstr>※充滿我 聖靈 充滿我 聖靈 現在充滿我的心 充滿我 聖靈 充滿我 聖靈 每天充滿我的靈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Joseph Liu</cp:lastModifiedBy>
  <cp:revision>256</cp:revision>
  <dcterms:created xsi:type="dcterms:W3CDTF">2020-03-03T07:14:47Z</dcterms:created>
  <dcterms:modified xsi:type="dcterms:W3CDTF">2024-05-08T14:42:57Z</dcterms:modified>
</cp:coreProperties>
</file>