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03" r:id="rId2"/>
    <p:sldId id="904" r:id="rId3"/>
    <p:sldId id="907" r:id="rId4"/>
    <p:sldId id="905" r:id="rId5"/>
    <p:sldId id="908" r:id="rId6"/>
    <p:sldId id="90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5574" autoAdjust="0"/>
  </p:normalViewPr>
  <p:slideViewPr>
    <p:cSldViewPr>
      <p:cViewPr varScale="1">
        <p:scale>
          <a:sx n="132" d="100"/>
          <a:sy n="132" d="100"/>
        </p:scale>
        <p:origin x="176" y="2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9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4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9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0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75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1224136"/>
          </a:xfrm>
        </p:spPr>
        <p:txBody>
          <a:bodyPr>
            <a:noAutofit/>
          </a:bodyPr>
          <a:lstStyle/>
          <a:p>
            <a:r>
              <a:rPr lang="zh-TW" altLang="en-US" sz="3700" spc="-100" dirty="0"/>
              <a:t>將我 眼目聚焦於祢 喔耶穌 </a:t>
            </a:r>
            <a:br>
              <a:rPr lang="en-US" altLang="zh-TW" sz="3700" spc="-100" dirty="0"/>
            </a:br>
            <a:r>
              <a:rPr lang="zh-TW" altLang="en-US" sz="3700" spc="-100" dirty="0"/>
              <a:t>將我全心來回應祢的愛</a:t>
            </a:r>
            <a:endParaRPr lang="zh-TW" altLang="zh-TW" sz="3700" spc="-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1047 </a:t>
            </a:r>
            <a:r>
              <a:rPr lang="zh-TW" altLang="en-US" sz="1400" b="1" dirty="0">
                <a:latin typeface="+mj-ea"/>
                <a:ea typeface="+mj-ea"/>
              </a:rPr>
              <a:t>盼望聖靈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157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03733"/>
            <a:ext cx="9144000" cy="720080"/>
          </a:xfrm>
        </p:spPr>
        <p:txBody>
          <a:bodyPr>
            <a:noAutofit/>
          </a:bodyPr>
          <a:lstStyle/>
          <a:p>
            <a:r>
              <a:rPr lang="zh-TW" altLang="en-US" sz="3700" spc="-100" dirty="0"/>
              <a:t>放下恐懼 我全人降服於祢 我王 我敬拜祢</a:t>
            </a:r>
            <a:endParaRPr lang="zh-TW" altLang="zh-TW" sz="3700" spc="-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1047 </a:t>
            </a:r>
            <a:r>
              <a:rPr lang="zh-TW" altLang="en-US" sz="1400" b="1" dirty="0">
                <a:latin typeface="+mj-ea"/>
                <a:ea typeface="+mj-ea"/>
              </a:rPr>
              <a:t>盼望聖靈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46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442" y="123478"/>
            <a:ext cx="9144000" cy="1099865"/>
          </a:xfrm>
        </p:spPr>
        <p:txBody>
          <a:bodyPr>
            <a:noAutofit/>
          </a:bodyPr>
          <a:lstStyle/>
          <a:p>
            <a:r>
              <a:rPr lang="en-US" altLang="zh-TW" sz="3700" spc="-100" baseline="0" dirty="0"/>
              <a:t>※</a:t>
            </a:r>
            <a:r>
              <a:rPr lang="zh-TW" altLang="en-US" sz="3700" spc="-100" dirty="0"/>
              <a:t>主我渴慕祢同在</a:t>
            </a:r>
            <a:r>
              <a:rPr lang="en-US" altLang="zh-TW" sz="3700" spc="-100" dirty="0"/>
              <a:t> </a:t>
            </a:r>
            <a:r>
              <a:rPr lang="zh-TW" altLang="en-US" sz="3700" spc="-100" dirty="0"/>
              <a:t>主我渴慕祢同在</a:t>
            </a:r>
            <a:br>
              <a:rPr lang="en-US" altLang="zh-TW" sz="3700" spc="-100" dirty="0"/>
            </a:br>
            <a:r>
              <a:rPr lang="zh-TW" altLang="en-US" sz="3700" spc="-100" dirty="0"/>
              <a:t>盼望聖靈 使我更加靠近祢</a:t>
            </a:r>
            <a:endParaRPr lang="zh-TW" altLang="zh-TW" sz="3700" spc="-100" baseline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1047 </a:t>
            </a:r>
            <a:r>
              <a:rPr lang="zh-TW" altLang="en-US" sz="1400" b="1" dirty="0">
                <a:latin typeface="+mj-ea"/>
                <a:ea typeface="+mj-ea"/>
              </a:rPr>
              <a:t>盼望聖靈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63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03732"/>
            <a:ext cx="9144000" cy="1171874"/>
          </a:xfrm>
        </p:spPr>
        <p:txBody>
          <a:bodyPr>
            <a:noAutofit/>
          </a:bodyPr>
          <a:lstStyle/>
          <a:p>
            <a:r>
              <a:rPr lang="zh-TW" altLang="en-US" sz="3600" spc="-100" dirty="0"/>
              <a:t>生命活泉 湧流進入我心</a:t>
            </a:r>
            <a:br>
              <a:rPr lang="en-US" altLang="zh-TW" sz="3600" spc="-100" dirty="0"/>
            </a:br>
            <a:r>
              <a:rPr lang="zh-TW" altLang="en-US" sz="3600" spc="-100" dirty="0"/>
              <a:t>Ｅ</a:t>
            </a:r>
            <a:r>
              <a:rPr lang="en-US" altLang="zh-TW" sz="3600" spc="-100" dirty="0"/>
              <a:t>(</a:t>
            </a:r>
            <a:r>
              <a:rPr lang="zh-TW" altLang="en-US" sz="3600" spc="-100" dirty="0"/>
              <a:t>當我敬拜祢</a:t>
            </a:r>
            <a:r>
              <a:rPr lang="en-US" altLang="zh-TW" sz="3600" spc="-100" dirty="0"/>
              <a:t>)</a:t>
            </a:r>
            <a:endParaRPr lang="zh-TW" altLang="zh-TW" sz="3700" spc="-100" baseline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1047 </a:t>
            </a:r>
            <a:r>
              <a:rPr lang="zh-TW" altLang="en-US" sz="1400" b="1" dirty="0">
                <a:latin typeface="+mj-ea"/>
                <a:ea typeface="+mj-ea"/>
              </a:rPr>
              <a:t>盼望聖靈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18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03732"/>
            <a:ext cx="9144000" cy="1171874"/>
          </a:xfrm>
        </p:spPr>
        <p:txBody>
          <a:bodyPr>
            <a:noAutofit/>
          </a:bodyPr>
          <a:lstStyle/>
          <a:p>
            <a:r>
              <a:rPr lang="en-US" altLang="zh-TW" sz="3700" spc="-100" dirty="0"/>
              <a:t>§</a:t>
            </a:r>
            <a:r>
              <a:rPr lang="zh-TW" altLang="en-US" sz="3700" spc="-100" dirty="0"/>
              <a:t>從我心深處呼求祢 傾倒我全心全意讚美</a:t>
            </a:r>
            <a:br>
              <a:rPr lang="en" altLang="zh-TW" sz="3700" spc="-100" dirty="0"/>
            </a:br>
            <a:r>
              <a:rPr lang="zh-TW" altLang="en-US" sz="3700" spc="-100" dirty="0"/>
              <a:t>從我心深處 我呼求祢 全然降服祢</a:t>
            </a:r>
            <a:endParaRPr lang="zh-TW" altLang="zh-TW" sz="3700" spc="-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1047 </a:t>
            </a:r>
            <a:r>
              <a:rPr lang="zh-TW" altLang="en-US" sz="1400" b="1" dirty="0">
                <a:latin typeface="+mj-ea"/>
                <a:ea typeface="+mj-ea"/>
              </a:rPr>
              <a:t>盼望聖靈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351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03732"/>
            <a:ext cx="9144000" cy="1171873"/>
          </a:xfrm>
        </p:spPr>
        <p:txBody>
          <a:bodyPr>
            <a:noAutofit/>
          </a:bodyPr>
          <a:lstStyle/>
          <a:p>
            <a:r>
              <a:rPr lang="zh-TW" altLang="en-US" sz="3700" spc="-100" dirty="0"/>
              <a:t>向祢唱出 愛的旋律 毫無保留 全然屬於祢 </a:t>
            </a:r>
            <a:br>
              <a:rPr lang="zh-TW" altLang="en-US" sz="3700" spc="-100" dirty="0"/>
            </a:br>
            <a:r>
              <a:rPr lang="zh-TW" altLang="en-US" sz="3700" spc="-100" dirty="0"/>
              <a:t>從我心深處 我敬拜祢 主唯有祢</a:t>
            </a:r>
            <a:endParaRPr lang="zh-TW" altLang="zh-TW" sz="3700" spc="-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1047 </a:t>
            </a:r>
            <a:r>
              <a:rPr lang="zh-TW" altLang="en-US" sz="1400" b="1" dirty="0">
                <a:latin typeface="+mj-ea"/>
                <a:ea typeface="+mj-ea"/>
              </a:rPr>
              <a:t>盼望聖靈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753149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2343</TotalTime>
  <Words>136</Words>
  <Application>Microsoft Macintosh PowerPoint</Application>
  <PresentationFormat>如螢幕大小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將我 眼目聚焦於祢 喔耶穌  將我全心來回應祢的愛</vt:lpstr>
      <vt:lpstr>放下恐懼 我全人降服於祢 我王 我敬拜祢</vt:lpstr>
      <vt:lpstr>※主我渴慕祢同在 主我渴慕祢同在 盼望聖靈 使我更加靠近祢</vt:lpstr>
      <vt:lpstr>生命活泉 湧流進入我心 Ｅ(當我敬拜祢)</vt:lpstr>
      <vt:lpstr>§從我心深處呼求祢 傾倒我全心全意讚美 從我心深處 我呼求祢 全然降服祢</vt:lpstr>
      <vt:lpstr>向祢唱出 愛的旋律 毫無保留 全然屬於祢  從我心深處 我敬拜祢 主唯有祢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552</cp:revision>
  <dcterms:created xsi:type="dcterms:W3CDTF">2020-03-03T07:14:47Z</dcterms:created>
  <dcterms:modified xsi:type="dcterms:W3CDTF">2023-08-23T12:28:36Z</dcterms:modified>
</cp:coreProperties>
</file>