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98" r:id="rId2"/>
    <p:sldId id="1297" r:id="rId3"/>
    <p:sldId id="1299" r:id="rId4"/>
    <p:sldId id="1296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320"/>
  </p:normalViewPr>
  <p:slideViewPr>
    <p:cSldViewPr>
      <p:cViewPr varScale="1">
        <p:scale>
          <a:sx n="129" d="100"/>
          <a:sy n="129" d="100"/>
        </p:scale>
        <p:origin x="98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08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22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43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88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576" y="123478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800" spc="-100" dirty="0"/>
              <a:t>1.</a:t>
            </a:r>
            <a:r>
              <a:rPr lang="zh-TW" altLang="en-US" sz="3800" spc="-100" dirty="0"/>
              <a:t>當我在患難之中 我仍要信靠耶穌</a:t>
            </a:r>
            <a:br>
              <a:rPr lang="zh-TW" altLang="en-US" sz="3800" spc="-100" dirty="0"/>
            </a:br>
            <a:r>
              <a:rPr lang="zh-TW" altLang="en-US" sz="3800" spc="-100" dirty="0"/>
              <a:t>祢是我的一切 我心所依靠的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528" y="465998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1053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耶穌永遠掌權</a:t>
            </a:r>
            <a:endParaRPr lang="zh-TW" altLang="zh-TW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3F7E4-E2B5-1D4F-95E7-4864A33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5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576" y="123478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800" spc="-100" dirty="0"/>
              <a:t>2.</a:t>
            </a:r>
            <a:r>
              <a:rPr lang="zh-TW" altLang="en-US" sz="3800" spc="-100" dirty="0"/>
              <a:t>當我的心動搖時</a:t>
            </a:r>
            <a:r>
              <a:rPr lang="en-US" altLang="zh-TW" sz="3800" spc="-100" dirty="0"/>
              <a:t> </a:t>
            </a:r>
            <a:r>
              <a:rPr lang="zh-TW" altLang="en-US" sz="3800" spc="-100" dirty="0"/>
              <a:t>我仍要讚美耶穌</a:t>
            </a:r>
            <a:br>
              <a:rPr lang="en-US" altLang="zh-TW" sz="3800" spc="-100" dirty="0"/>
            </a:br>
            <a:r>
              <a:rPr lang="zh-TW" altLang="en-US" sz="3800" spc="-100" dirty="0"/>
              <a:t>祢是我的盼望</a:t>
            </a:r>
            <a:r>
              <a:rPr lang="en-US" altLang="zh-TW" sz="3800" spc="-100" dirty="0"/>
              <a:t> </a:t>
            </a:r>
            <a:r>
              <a:rPr lang="zh-TW" altLang="en-US" sz="3800" spc="-100" dirty="0"/>
              <a:t>我心所依靠的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528" y="465998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1053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耶穌永遠掌權</a:t>
            </a:r>
            <a:endParaRPr lang="zh-TW" altLang="zh-TW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3F7E4-E2B5-1D4F-95E7-4864A33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76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576" y="123478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800" spc="-100" dirty="0"/>
              <a:t>※</a:t>
            </a:r>
            <a:r>
              <a:rPr lang="zh-TW" altLang="en-US" sz="3800" spc="-100" dirty="0"/>
              <a:t>哈利路亞</a:t>
            </a:r>
            <a:r>
              <a:rPr lang="en-US" altLang="zh-TW" sz="3800" spc="-100" dirty="0"/>
              <a:t> </a:t>
            </a:r>
            <a:r>
              <a:rPr lang="zh-TW" altLang="en-US" sz="3800" spc="-100" dirty="0"/>
              <a:t>哈利路亞</a:t>
            </a:r>
            <a:r>
              <a:rPr lang="en-US" altLang="zh-TW" sz="3800" spc="-100" dirty="0"/>
              <a:t> </a:t>
            </a:r>
            <a:r>
              <a:rPr lang="zh-TW" altLang="en-US" sz="3800" spc="-100" dirty="0"/>
              <a:t>耶穌永遠掌權</a:t>
            </a:r>
            <a:br>
              <a:rPr lang="en-US" altLang="zh-TW" sz="3800" spc="-100" dirty="0"/>
            </a:br>
            <a:r>
              <a:rPr lang="zh-TW" altLang="en-US" sz="3800" spc="-100" dirty="0"/>
              <a:t>哈利路亞</a:t>
            </a:r>
            <a:r>
              <a:rPr lang="en-US" altLang="zh-TW" sz="3800" spc="-100" dirty="0"/>
              <a:t> </a:t>
            </a:r>
            <a:r>
              <a:rPr lang="zh-TW" altLang="en-US" sz="3800" spc="-100" dirty="0"/>
              <a:t>哈利路亞</a:t>
            </a:r>
            <a:r>
              <a:rPr lang="en-US" altLang="zh-TW" sz="3800" spc="-100" dirty="0"/>
              <a:t> </a:t>
            </a:r>
            <a:r>
              <a:rPr lang="zh-TW" altLang="en-US" sz="3800" spc="-100" dirty="0"/>
              <a:t>耶穌永遠掌權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528" y="465998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1053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耶穌永遠掌權</a:t>
            </a:r>
            <a:endParaRPr lang="zh-TW" altLang="zh-TW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3F7E4-E2B5-1D4F-95E7-4864A33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14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2576" y="123478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700" spc="-100" dirty="0"/>
              <a:t>§</a:t>
            </a:r>
            <a:r>
              <a:rPr lang="zh-TW" altLang="en-US" sz="3700" spc="-100" dirty="0"/>
              <a:t>白晝</a:t>
            </a:r>
            <a:r>
              <a:rPr lang="en-US" altLang="zh-TW" sz="3700" spc="-100" dirty="0"/>
              <a:t> </a:t>
            </a:r>
            <a:r>
              <a:rPr lang="zh-TW" altLang="en-US" sz="3700" spc="-100" dirty="0"/>
              <a:t>祢向我施慈愛</a:t>
            </a:r>
            <a:r>
              <a:rPr lang="en-US" altLang="zh-TW" sz="3700" spc="-100" dirty="0"/>
              <a:t> </a:t>
            </a:r>
            <a:r>
              <a:rPr lang="zh-TW" altLang="en-US" sz="3700" spc="-100" dirty="0"/>
              <a:t>黑夜</a:t>
            </a:r>
            <a:r>
              <a:rPr lang="en-US" altLang="zh-TW" sz="3700" spc="-100" dirty="0"/>
              <a:t> </a:t>
            </a:r>
            <a:r>
              <a:rPr lang="zh-TW" altLang="en-US" sz="3700" spc="-100" dirty="0"/>
              <a:t>我要歌頌禱告</a:t>
            </a:r>
            <a:br>
              <a:rPr lang="en-US" altLang="zh-TW" sz="3700" spc="-100" dirty="0"/>
            </a:br>
            <a:r>
              <a:rPr lang="zh-TW" altLang="en-US" sz="3700" spc="-100" dirty="0"/>
              <a:t>祢是我的詩歌</a:t>
            </a:r>
            <a:r>
              <a:rPr lang="en-US" altLang="zh-TW" sz="3700" spc="-100" dirty="0"/>
              <a:t> </a:t>
            </a:r>
            <a:r>
              <a:rPr lang="zh-TW" altLang="en-US" sz="3700" spc="-100" dirty="0"/>
              <a:t>我的避難所</a:t>
            </a:r>
            <a:r>
              <a:rPr lang="en-US" altLang="zh-TW" sz="3700" spc="-100" dirty="0"/>
              <a:t> </a:t>
            </a:r>
            <a:r>
              <a:rPr lang="zh-TW" altLang="en-US" sz="3700" spc="-100" dirty="0"/>
              <a:t>叫我抬起頭的神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23528" y="465998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1053</a:t>
            </a:r>
            <a:r>
              <a:rPr lang="zh-TW" altLang="en-US" b="1" dirty="0">
                <a:latin typeface="+mj-ea"/>
                <a:ea typeface="+mj-ea"/>
              </a:rPr>
              <a:t> </a:t>
            </a:r>
            <a:r>
              <a:rPr lang="zh-CN" altLang="en-US" b="1" dirty="0">
                <a:latin typeface="+mj-ea"/>
                <a:ea typeface="+mj-ea"/>
              </a:rPr>
              <a:t>耶穌永遠掌權</a:t>
            </a:r>
            <a:endParaRPr lang="zh-TW" altLang="zh-TW" b="1" dirty="0">
              <a:latin typeface="+mj-ea"/>
              <a:ea typeface="+mj-ea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43F7E4-E2B5-1D4F-95E7-4864A33C6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71618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425</TotalTime>
  <Words>111</Words>
  <Application>Microsoft Macintosh PowerPoint</Application>
  <PresentationFormat>如螢幕大小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Times New Roman</vt:lpstr>
      <vt:lpstr>敬拜</vt:lpstr>
      <vt:lpstr>1.當我在患難之中 我仍要信靠耶穌 祢是我的一切 我心所依靠的</vt:lpstr>
      <vt:lpstr>2.當我的心動搖時 我仍要讚美耶穌 祢是我的盼望 我心所依靠的</vt:lpstr>
      <vt:lpstr>※哈利路亞 哈利路亞 耶穌永遠掌權 哈利路亞 哈利路亞 耶穌永遠掌權</vt:lpstr>
      <vt:lpstr>§白晝 祢向我施慈愛 黑夜 我要歌頌禱告 祢是我的詩歌 我的避難所 叫我抬起頭的神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user</dc:creator>
  <cp:keywords/>
  <dc:description/>
  <cp:lastModifiedBy>Joseph Liu</cp:lastModifiedBy>
  <cp:revision>180</cp:revision>
  <dcterms:created xsi:type="dcterms:W3CDTF">2020-03-03T07:14:47Z</dcterms:created>
  <dcterms:modified xsi:type="dcterms:W3CDTF">2022-10-12T01:34:08Z</dcterms:modified>
  <cp:category/>
</cp:coreProperties>
</file>