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143" r:id="rId2"/>
    <p:sldId id="142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5574" autoAdjust="0"/>
  </p:normalViewPr>
  <p:slideViewPr>
    <p:cSldViewPr>
      <p:cViewPr varScale="1">
        <p:scale>
          <a:sx n="128" d="100"/>
          <a:sy n="128" d="100"/>
        </p:scale>
        <p:origin x="296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1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39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142" y="1954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3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我屬耶穌是祢草場的羊 牽著祢的手我就不害怕</a:t>
            </a:r>
            <a:br>
              <a:rPr lang="zh-TW" altLang="en-US" sz="3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屈身敬拜讚美到萬代我要稱謝祢到永遠</a:t>
            </a:r>
            <a:endParaRPr lang="zh-TW" altLang="zh-TW" sz="50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u="sng" dirty="0"/>
              <a:t>1056  </a:t>
            </a:r>
            <a:r>
              <a:rPr lang="zh-TW" altLang="en-US" sz="1400" b="1" u="sng" dirty="0"/>
              <a:t>我是主的羊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80851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6632" y="123478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</a:t>
            </a:r>
            <a:r>
              <a:rPr lang="zh-TW" altLang="en-US" sz="3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我是主的羊天天敬拜祢 聆聽祢聲音回應來愛祢</a:t>
            </a:r>
            <a:br>
              <a:rPr lang="zh-TW" altLang="en-US" sz="3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我是主的羊祢所愛的羊一生不迷路因我有主耶穌</a:t>
            </a:r>
            <a:endParaRPr lang="zh-TW" altLang="zh-TW" sz="50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054C85-58D4-F7A3-7C5F-2AE7BC843154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u="sng" dirty="0"/>
              <a:t>1056  </a:t>
            </a:r>
            <a:r>
              <a:rPr lang="zh-TW" altLang="en-US" sz="1400" b="1" u="sng" dirty="0"/>
              <a:t>我是主的羊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10889332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2330</TotalTime>
  <Words>79</Words>
  <Application>Microsoft Macintosh PowerPoint</Application>
  <PresentationFormat>如螢幕大小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敬拜</vt:lpstr>
      <vt:lpstr>我屬耶穌是祢草場的羊 牽著祢的手我就不害怕 屈身敬拜讚美到萬代我要稱謝祢到永遠</vt:lpstr>
      <vt:lpstr>※我是主的羊天天敬拜祢 聆聽祢聲音回應來愛祢 我是主的羊祢所愛的羊一生不迷路因我有主耶穌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572</cp:revision>
  <dcterms:created xsi:type="dcterms:W3CDTF">2020-03-03T07:14:47Z</dcterms:created>
  <dcterms:modified xsi:type="dcterms:W3CDTF">2023-09-22T04:44:43Z</dcterms:modified>
</cp:coreProperties>
</file>