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298" r:id="rId2"/>
    <p:sldId id="1300" r:id="rId3"/>
    <p:sldId id="1301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2320"/>
  </p:normalViewPr>
  <p:slideViewPr>
    <p:cSldViewPr>
      <p:cViewPr varScale="1">
        <p:scale>
          <a:sx n="129" d="100"/>
          <a:sy n="129" d="100"/>
        </p:scale>
        <p:origin x="9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0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0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51470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700" spc="-100" dirty="0">
                <a:ea typeface="微軟正黑體" panose="020B0604030504040204" pitchFamily="34" charset="-120"/>
              </a:rPr>
              <a:t>1.</a:t>
            </a:r>
            <a:r>
              <a:rPr lang="zh-TW" altLang="en-US" sz="3700" spc="-100" dirty="0">
                <a:ea typeface="微軟正黑體" panose="020B0604030504040204" pitchFamily="34" charset="-120"/>
              </a:rPr>
              <a:t>來歡呼讚美主耶穌 祂已戰勝死亡權勢</a:t>
            </a:r>
            <a:br>
              <a:rPr lang="zh-TW" altLang="en-US" sz="3700" spc="-100" dirty="0">
                <a:ea typeface="微軟正黑體" panose="020B0604030504040204" pitchFamily="34" charset="-120"/>
              </a:rPr>
            </a:br>
            <a:r>
              <a:rPr lang="zh-TW" altLang="en-US" sz="3700" spc="-100" dirty="0">
                <a:ea typeface="微軟正黑體" panose="020B0604030504040204" pitchFamily="34" charset="-120"/>
              </a:rPr>
              <a:t>來歡呼讚美主耶穌 宣告祂已全然得勝</a:t>
            </a:r>
            <a:endParaRPr lang="zh-TW" altLang="en-US" sz="3700" spc="-100" baseline="0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1058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來歡呼讚美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51470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700" spc="-100" dirty="0">
                <a:ea typeface="微軟正黑體" panose="020B0604030504040204" pitchFamily="34" charset="-120"/>
              </a:rPr>
              <a:t>2.</a:t>
            </a:r>
            <a:r>
              <a:rPr lang="zh-TW" altLang="en-US" sz="3700" spc="-100" dirty="0">
                <a:ea typeface="微軟正黑體" panose="020B0604030504040204" pitchFamily="34" charset="-120"/>
              </a:rPr>
              <a:t>來歡呼讚美主耶穌 祂的能力覆蓋全地</a:t>
            </a:r>
            <a:br>
              <a:rPr lang="zh-TW" altLang="en-US" sz="3700" spc="-100" dirty="0">
                <a:ea typeface="微軟正黑體" panose="020B0604030504040204" pitchFamily="34" charset="-120"/>
              </a:rPr>
            </a:br>
            <a:r>
              <a:rPr lang="zh-TW" altLang="en-US" sz="3700" spc="-100" dirty="0">
                <a:ea typeface="微軟正黑體" panose="020B0604030504040204" pitchFamily="34" charset="-120"/>
              </a:rPr>
              <a:t>來歡呼讚美主耶穌 宣告神的國度降臨</a:t>
            </a:r>
            <a:endParaRPr lang="zh-TW" altLang="en-US" sz="3700" spc="-100" baseline="0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1058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來歡呼讚美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3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51470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700" spc="-100" dirty="0">
                <a:ea typeface="微軟正黑體" panose="020B0604030504040204" pitchFamily="34" charset="-120"/>
              </a:rPr>
              <a:t>§</a:t>
            </a:r>
            <a:r>
              <a:rPr lang="zh-TW" altLang="en-US" sz="3700" spc="-100" dirty="0">
                <a:ea typeface="微軟正黑體" panose="020B0604030504040204" pitchFamily="34" charset="-120"/>
              </a:rPr>
              <a:t>歡呼 宣告 全能主掌權</a:t>
            </a:r>
            <a:br>
              <a:rPr lang="zh-TW" altLang="en-US" sz="3700" spc="-100" dirty="0">
                <a:ea typeface="微軟正黑體" panose="020B0604030504040204" pitchFamily="34" charset="-120"/>
              </a:rPr>
            </a:br>
            <a:r>
              <a:rPr lang="zh-TW" altLang="en-US" sz="3700" spc="-100" dirty="0">
                <a:ea typeface="微軟正黑體" panose="020B0604030504040204" pitchFamily="34" charset="-120"/>
              </a:rPr>
              <a:t>歡呼 宣告 神國度降臨</a:t>
            </a:r>
            <a:r>
              <a:rPr lang="en-US" altLang="zh-TW" sz="3700" spc="-100" dirty="0">
                <a:ea typeface="微軟正黑體" panose="020B0604030504040204" pitchFamily="34" charset="-120"/>
              </a:rPr>
              <a:t>  x2</a:t>
            </a:r>
            <a:endParaRPr lang="zh-TW" altLang="en-US" sz="3700" spc="-100" baseline="0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1058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來歡呼讚美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0500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432</TotalTime>
  <Words>78</Words>
  <Application>Microsoft Macintosh PowerPoint</Application>
  <PresentationFormat>如螢幕大小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Times New Roman</vt:lpstr>
      <vt:lpstr>敬拜</vt:lpstr>
      <vt:lpstr>1.來歡呼讚美主耶穌 祂已戰勝死亡權勢 來歡呼讚美主耶穌 宣告祂已全然得勝</vt:lpstr>
      <vt:lpstr>2.來歡呼讚美主耶穌 祂的能力覆蓋全地 來歡呼讚美主耶穌 宣告神的國度降臨</vt:lpstr>
      <vt:lpstr>§歡呼 宣告 全能主掌權 歡呼 宣告 神國度降臨  x2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cp:keywords/>
  <dc:description/>
  <cp:lastModifiedBy>Joseph Liu</cp:lastModifiedBy>
  <cp:revision>183</cp:revision>
  <dcterms:created xsi:type="dcterms:W3CDTF">2020-03-03T07:14:47Z</dcterms:created>
  <dcterms:modified xsi:type="dcterms:W3CDTF">2022-10-12T02:38:04Z</dcterms:modified>
  <cp:category/>
</cp:coreProperties>
</file>