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26" r:id="rId2"/>
    <p:sldId id="727" r:id="rId3"/>
    <p:sldId id="728" r:id="rId4"/>
    <p:sldId id="729" r:id="rId5"/>
  </p:sldIdLst>
  <p:sldSz cx="9144000" cy="5143500" type="screen16x9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36"/>
    <a:srgbClr val="FFFD6D"/>
    <a:srgbClr val="FFFFC1"/>
    <a:srgbClr val="411817"/>
    <a:srgbClr val="212910"/>
    <a:srgbClr val="121709"/>
    <a:srgbClr val="31283C"/>
    <a:srgbClr val="000511"/>
    <a:srgbClr val="0D2329"/>
    <a:srgbClr val="23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3" autoAdjust="0"/>
    <p:restoredTop sz="86393" autoAdjust="0"/>
  </p:normalViewPr>
  <p:slideViewPr>
    <p:cSldViewPr>
      <p:cViewPr varScale="1">
        <p:scale>
          <a:sx n="120" d="100"/>
          <a:sy n="120" d="100"/>
        </p:scale>
        <p:origin x="1304" y="1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EA1E-5CE8-4579-9E68-575B7B9C378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035C-93A7-4A8D-8750-46152CF60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3E21-53D2-4758-A0BB-AF83892A843B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6D4B1-BFB5-4021-A628-63708D87CA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AF93-ED27-6448-A07B-C777FBF9B76A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CC57-C942-C041-9EDD-1F4CADAF63E9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04B8-F665-EC4E-91C4-642C3BD54267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25A-39A9-E346-8AD1-23396BE1825F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0957-9D3B-8E4C-856A-FB13B2226F8E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7C5-D1E3-6048-858F-9CB49B16F151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CB9-C22C-564B-A0EF-D010CC848FFC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749A-9C5A-2C44-873F-B34AD80A23A8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D154-0F83-964E-862B-956D6BE73C03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39-237C-F041-86D0-A6487D23FBE6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186C-7023-0148-867D-99AD5BC1F458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F8F1-F30E-DB43-880A-2404633327F7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7625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11DE-FBCF-4443-A696-95B24965D7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5486"/>
            <a:ext cx="9144000" cy="1152128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諸天述說天父的榮耀 穹蒼傳揚奇妙的作為</a:t>
            </a:r>
            <a:b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張開雙手萬物得飽足 萬口承認祢是我們的神</a:t>
            </a:r>
            <a:endParaRPr lang="zh-TW" altLang="zh-TW" sz="3700" b="1" spc="-130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1063 </a:t>
            </a:r>
            <a:r>
              <a:rPr lang="zh-TW" altLang="en-US" sz="1400" b="1" dirty="0">
                <a:latin typeface="+mj-ea"/>
                <a:ea typeface="+mj-ea"/>
              </a:rPr>
              <a:t>我們的神</a:t>
            </a:r>
            <a:endParaRPr lang="zh-TW" altLang="zh-TW" sz="1400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E8E6AE-B710-834B-B5C6-FFC3F658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3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1152128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en-US" altLang="zh-TW" sz="3700" b="1" baseline="0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我們的神 坐在寶座上 </a:t>
            </a:r>
            <a:br>
              <a:rPr lang="en-US" altLang="zh-TW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聖殿充滿榮耀萬民敬拜</a:t>
            </a:r>
            <a:endParaRPr lang="zh-TW" altLang="zh-TW" sz="3700" b="1" spc="-130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1063 </a:t>
            </a:r>
            <a:r>
              <a:rPr lang="zh-TW" altLang="en-US" sz="1400" b="1" dirty="0">
                <a:latin typeface="+mj-ea"/>
                <a:ea typeface="+mj-ea"/>
              </a:rPr>
              <a:t>我們的神</a:t>
            </a:r>
            <a:endParaRPr lang="zh-TW" altLang="zh-TW" sz="1400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E8E6AE-B710-834B-B5C6-FFC3F658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3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144016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全能的神 我們尊崇祢</a:t>
            </a:r>
            <a:b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聖潔榮耀 尊貴 能力 都歸於祢</a:t>
            </a:r>
            <a:endParaRPr lang="zh-TW" altLang="zh-TW" sz="3700" b="1" spc="-130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1063 </a:t>
            </a:r>
            <a:r>
              <a:rPr lang="zh-TW" altLang="en-US" sz="1400" b="1" dirty="0">
                <a:latin typeface="+mj-ea"/>
                <a:ea typeface="+mj-ea"/>
              </a:rPr>
              <a:t>我們的神</a:t>
            </a:r>
            <a:endParaRPr lang="zh-TW" altLang="zh-TW" sz="1400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E8E6AE-B710-834B-B5C6-FFC3F658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46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144016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en-US" altLang="zh-TW" sz="3700" b="1" spc="-10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§</a:t>
            </a:r>
            <a: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祢說話 命立就立 祢吹氣 就得生命</a:t>
            </a:r>
            <a:b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700" b="1" spc="-13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萬物齊唱 哈利路亞 聖哉聖哉聖哉</a:t>
            </a:r>
            <a:endParaRPr lang="zh-TW" altLang="zh-TW" sz="3700" b="1" spc="-130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1063 </a:t>
            </a:r>
            <a:r>
              <a:rPr lang="zh-TW" altLang="en-US" sz="1400" b="1" dirty="0">
                <a:latin typeface="+mj-ea"/>
                <a:ea typeface="+mj-ea"/>
              </a:rPr>
              <a:t>我們的神</a:t>
            </a:r>
            <a:endParaRPr lang="zh-TW" altLang="zh-TW" sz="1400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E8E6AE-B710-834B-B5C6-FFC3F658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1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96</Words>
  <Application>Microsoft Macintosh PowerPoint</Application>
  <PresentationFormat>如螢幕大小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JhengHei</vt:lpstr>
      <vt:lpstr>Microsoft JhengHei</vt:lpstr>
      <vt:lpstr>新細明體</vt:lpstr>
      <vt:lpstr>Arial</vt:lpstr>
      <vt:lpstr>Calibri</vt:lpstr>
      <vt:lpstr>Office 佈景主題</vt:lpstr>
      <vt:lpstr>諸天述說天父的榮耀 穹蒼傳揚奇妙的作為 張開雙手萬物得飽足 萬口承認祢是我們的神</vt:lpstr>
      <vt:lpstr>※我們的神 坐在寶座上  聖殿充滿榮耀萬民敬拜</vt:lpstr>
      <vt:lpstr>全能的神 我們尊崇祢 聖潔榮耀 尊貴 能力 都歸於祢</vt:lpstr>
      <vt:lpstr>§祢說話 命立就立 祢吹氣 就得生命 萬物齊唱 哈利路亞 聖哉聖哉聖哉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FA01-9020057</dc:creator>
  <cp:keywords/>
  <dc:description/>
  <cp:lastModifiedBy>Joseph Liu</cp:lastModifiedBy>
  <cp:revision>593</cp:revision>
  <cp:lastPrinted>1900-01-01T00:00:00Z</cp:lastPrinted>
  <dcterms:created xsi:type="dcterms:W3CDTF">1900-01-01T00:00:00Z</dcterms:created>
  <dcterms:modified xsi:type="dcterms:W3CDTF">2023-05-31T13:33:30Z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2A7C2689DB6CEFEE17510961B5E4F14C</vt:lpwstr>
  </property>
  <property fmtid="{D5CDD505-2E9C-101B-9397-08002B2CF9AE}" pid="3" name="KSOProductBuildVer">
    <vt:lpwstr>2052-11.6.0</vt:lpwstr>
  </property>
</Properties>
</file>