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0" r:id="rId2"/>
    <p:sldId id="331" r:id="rId3"/>
    <p:sldId id="335" r:id="rId4"/>
    <p:sldId id="332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96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pPr/>
              <a:t>2024/5/10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91630"/>
          </a:xfrm>
        </p:spPr>
        <p:txBody>
          <a:bodyPr>
            <a:noAutofit/>
          </a:bodyPr>
          <a:lstStyle/>
          <a:p>
            <a:r>
              <a:rPr lang="en-US" altLang="zh-TW" sz="3600" b="0" dirty="0" smtClean="0">
                <a:latin typeface="+mn-ea"/>
                <a:ea typeface="+mn-ea"/>
              </a:rPr>
              <a:t>1.</a:t>
            </a:r>
            <a:r>
              <a:rPr lang="zh-TW" altLang="en-US" sz="3600" b="0" dirty="0" smtClean="0">
                <a:latin typeface="+mn-ea"/>
                <a:ea typeface="+mn-ea"/>
              </a:rPr>
              <a:t> 耶穌基督 聖潔美麗 無人能及 </a:t>
            </a:r>
            <a:r>
              <a:rPr lang="en-US" altLang="zh-TW" sz="3600" b="0" dirty="0" smtClean="0">
                <a:latin typeface="+mn-ea"/>
                <a:ea typeface="+mn-ea"/>
              </a:rPr>
              <a:t/>
            </a:r>
            <a:br>
              <a:rPr lang="en-US" altLang="zh-TW" sz="3600" b="0" dirty="0" smtClean="0">
                <a:latin typeface="+mn-ea"/>
                <a:ea typeface="+mn-ea"/>
              </a:rPr>
            </a:br>
            <a:r>
              <a:rPr lang="zh-TW" altLang="en-US" sz="3600" b="0" dirty="0" smtClean="0">
                <a:latin typeface="+mn-ea"/>
                <a:ea typeface="+mn-ea"/>
              </a:rPr>
              <a:t>賜我氣息 毫無保留 為我捨命</a:t>
            </a:r>
            <a:endParaRPr lang="zh-TW" altLang="en-US" sz="360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ea"/>
                <a:ea typeface="+mj-ea"/>
              </a:rPr>
              <a:t>1068.</a:t>
            </a:r>
            <a:r>
              <a:rPr lang="zh-TW" altLang="en-US" sz="1400" b="1" dirty="0" smtClean="0">
                <a:latin typeface="+mj-ea"/>
                <a:ea typeface="+mj-ea"/>
              </a:rPr>
              <a:t>我心堅定於祢</a:t>
            </a:r>
            <a:r>
              <a:rPr lang="en-US" altLang="zh-TW" sz="1400" b="1" dirty="0" smtClean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smtClean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092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7614"/>
          </a:xfrm>
        </p:spPr>
        <p:txBody>
          <a:bodyPr>
            <a:noAutofit/>
          </a:bodyPr>
          <a:lstStyle/>
          <a:p>
            <a:r>
              <a:rPr lang="en-US" altLang="zh-TW" sz="3600" b="0" dirty="0" smtClean="0">
                <a:latin typeface="+mj-ea"/>
              </a:rPr>
              <a:t>2.</a:t>
            </a:r>
            <a:r>
              <a:rPr lang="zh-TW" altLang="en-US" sz="3600" b="0" dirty="0" smtClean="0">
                <a:latin typeface="+mj-ea"/>
              </a:rPr>
              <a:t> 祢的愛使我靈魂甦醒患難中 我能剛強站立</a:t>
            </a:r>
            <a:r>
              <a:rPr lang="zh-TW" altLang="en-US" sz="3600" dirty="0" smtClean="0">
                <a:latin typeface="+mj-ea"/>
              </a:rPr>
              <a:t/>
            </a:r>
            <a:br>
              <a:rPr lang="zh-TW" altLang="en-US" sz="3600" dirty="0" smtClean="0">
                <a:latin typeface="+mj-ea"/>
              </a:rPr>
            </a:br>
            <a:r>
              <a:rPr lang="zh-TW" altLang="en-US" sz="3400" b="0" dirty="0" smtClean="0">
                <a:latin typeface="+mj-ea"/>
              </a:rPr>
              <a:t>祢的愛使我重新得力 黑暗中使我生命再次絢麗</a:t>
            </a:r>
            <a:endParaRPr lang="zh-TW" altLang="en-US" sz="3400" dirty="0">
              <a:latin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ea"/>
              </a:rPr>
              <a:t>1068.</a:t>
            </a:r>
            <a:r>
              <a:rPr lang="zh-TW" altLang="en-US" sz="1400" b="1" dirty="0" smtClean="0">
                <a:latin typeface="+mj-ea"/>
              </a:rPr>
              <a:t>我心堅定於祢</a:t>
            </a:r>
            <a:r>
              <a:rPr lang="en-US" altLang="zh-TW" sz="1400" b="1" dirty="0" smtClean="0">
                <a:latin typeface="+mj-ea"/>
              </a:rPr>
              <a:t>-</a:t>
            </a:r>
            <a:r>
              <a:rPr lang="zh-TW" altLang="en-US" sz="1400" b="1" dirty="0" smtClean="0">
                <a:latin typeface="+mj-ea"/>
              </a:rPr>
              <a:t>讚美之泉 </a:t>
            </a:r>
            <a:r>
              <a:rPr lang="en-US" altLang="zh-TW" sz="1400" b="1" dirty="0" smtClean="0">
                <a:latin typeface="+mj-ea"/>
              </a:rPr>
              <a:t> </a:t>
            </a:r>
            <a:endParaRPr lang="zh-TW" altLang="zh-TW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83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※</a:t>
            </a:r>
            <a:r>
              <a:rPr lang="zh-TW" altLang="en-US" sz="3600" b="0" dirty="0" smtClean="0"/>
              <a:t>我心堅定於祢 眼目專注於祢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b="0" dirty="0" smtClean="0"/>
              <a:t>風浪之中 有祢同行 不畏懼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ea"/>
              </a:rPr>
              <a:t>1068.</a:t>
            </a:r>
            <a:r>
              <a:rPr lang="zh-TW" altLang="en-US" sz="1400" b="1" dirty="0" smtClean="0">
                <a:latin typeface="+mj-ea"/>
              </a:rPr>
              <a:t>我心堅定於祢</a:t>
            </a:r>
            <a:r>
              <a:rPr lang="en-US" altLang="zh-TW" sz="1400" b="1" dirty="0" smtClean="0">
                <a:latin typeface="+mj-ea"/>
              </a:rPr>
              <a:t>-</a:t>
            </a:r>
            <a:r>
              <a:rPr lang="zh-TW" altLang="en-US" sz="1400" b="1" dirty="0" smtClean="0">
                <a:latin typeface="+mj-ea"/>
              </a:rPr>
              <a:t>讚美之泉 </a:t>
            </a:r>
            <a:r>
              <a:rPr lang="en-US" altLang="zh-TW" sz="1400" b="1" dirty="0" smtClean="0">
                <a:latin typeface="+mj-ea"/>
              </a:rPr>
              <a:t> </a:t>
            </a:r>
            <a:endParaRPr lang="zh-TW" altLang="zh-TW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83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47614"/>
          </a:xfrm>
        </p:spPr>
        <p:txBody>
          <a:bodyPr>
            <a:noAutofit/>
          </a:bodyPr>
          <a:lstStyle/>
          <a:p>
            <a:r>
              <a:rPr lang="zh-TW" altLang="en-US" sz="3600" b="0" dirty="0" smtClean="0"/>
              <a:t>我心堅定於祢 我靈降服於祢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b="0" dirty="0" smtClean="0"/>
              <a:t>在祢懷中 平靜安穩 我必得安息</a:t>
            </a:r>
            <a:endParaRPr lang="zh-TW" altLang="en-US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ea"/>
              </a:rPr>
              <a:t>1068.</a:t>
            </a:r>
            <a:r>
              <a:rPr lang="zh-TW" altLang="en-US" sz="1400" b="1" dirty="0" smtClean="0">
                <a:latin typeface="+mj-ea"/>
              </a:rPr>
              <a:t>我心堅定於祢</a:t>
            </a:r>
            <a:r>
              <a:rPr lang="en-US" altLang="zh-TW" sz="1400" b="1" dirty="0" smtClean="0">
                <a:latin typeface="+mj-ea"/>
              </a:rPr>
              <a:t>-</a:t>
            </a:r>
            <a:r>
              <a:rPr lang="zh-TW" altLang="en-US" sz="1400" b="1" dirty="0" smtClean="0">
                <a:latin typeface="+mj-ea"/>
              </a:rPr>
              <a:t>讚美之泉 </a:t>
            </a:r>
            <a:r>
              <a:rPr lang="en-US" altLang="zh-TW" sz="1400" b="1" dirty="0" smtClean="0">
                <a:latin typeface="+mj-ea"/>
              </a:rPr>
              <a:t> </a:t>
            </a:r>
            <a:endParaRPr lang="zh-TW" altLang="zh-TW" sz="14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83608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79</TotalTime>
  <Words>87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敬拜</vt:lpstr>
      <vt:lpstr>1. 耶穌基督 聖潔美麗 無人能及  賜我氣息 毫無保留 為我捨命</vt:lpstr>
      <vt:lpstr>2. 祢的愛使我靈魂甦醒患難中 我能剛強站立 祢的愛使我重新得力 黑暗中使我生命再次絢麗</vt:lpstr>
      <vt:lpstr>※我心堅定於祢 眼目專注於祢 風浪之中 有祢同行 不畏懼 </vt:lpstr>
      <vt:lpstr>我心堅定於祢 我靈降服於祢 在祢懷中 平靜安穩 我必得安息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36</cp:revision>
  <dcterms:created xsi:type="dcterms:W3CDTF">2020-03-03T07:14:47Z</dcterms:created>
  <dcterms:modified xsi:type="dcterms:W3CDTF">2024-05-10T03:16:17Z</dcterms:modified>
</cp:coreProperties>
</file>