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3" r:id="rId2"/>
    <p:sldId id="330" r:id="rId3"/>
    <p:sldId id="334" r:id="rId4"/>
    <p:sldId id="335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>
      <p:cViewPr varScale="1">
        <p:scale>
          <a:sx n="126" d="100"/>
          <a:sy n="126" d="100"/>
        </p:scale>
        <p:origin x="60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2023/9/9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080120"/>
          </a:xfrm>
        </p:spPr>
        <p:txBody>
          <a:bodyPr>
            <a:noAutofit/>
          </a:bodyPr>
          <a:lstStyle/>
          <a:p>
            <a:r>
              <a:rPr lang="en-US" altLang="zh-TW" sz="3600" spc="-100" dirty="0"/>
              <a:t>1. </a:t>
            </a:r>
            <a:r>
              <a:rPr lang="zh-TW" altLang="en-US" sz="3600" spc="-100" baseline="0" dirty="0"/>
              <a:t>主 求祢來恢復 祢在我心中 </a:t>
            </a:r>
            <a:br>
              <a:rPr lang="en-US" altLang="zh-TW" sz="3600" spc="-100" baseline="0" dirty="0"/>
            </a:br>
            <a:r>
              <a:rPr lang="zh-TW" altLang="en-US" sz="3600" spc="-100" baseline="0" dirty="0"/>
              <a:t>充滿榮耀光輝的寶座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1072 </a:t>
            </a:r>
            <a:r>
              <a:rPr lang="zh-TW" altLang="en-US" sz="1400" b="1" dirty="0">
                <a:latin typeface="+mj-ea"/>
                <a:ea typeface="+mj-ea"/>
              </a:rPr>
              <a:t>主求你來恢復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7626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152128"/>
          </a:xfrm>
        </p:spPr>
        <p:txBody>
          <a:bodyPr>
            <a:noAutofit/>
          </a:bodyPr>
          <a:lstStyle/>
          <a:p>
            <a:r>
              <a:rPr lang="en-US" altLang="zh-TW" sz="3600" spc="-100" baseline="0" dirty="0"/>
              <a:t>2. </a:t>
            </a:r>
            <a:r>
              <a:rPr lang="zh-TW" altLang="en-US" sz="3600" spc="-100" baseline="0" dirty="0"/>
              <a:t>主 求祢來恢復 祢在我生命中</a:t>
            </a:r>
            <a:br>
              <a:rPr lang="zh-TW" altLang="en-US" sz="3600" spc="-100" baseline="0" dirty="0"/>
            </a:br>
            <a:r>
              <a:rPr lang="zh-TW" altLang="en-US" sz="3600" spc="-100" baseline="0" dirty="0"/>
              <a:t>熱情奔放燃燒的火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1072 </a:t>
            </a:r>
            <a:r>
              <a:rPr lang="zh-TW" altLang="en-US" sz="1400" b="1" dirty="0">
                <a:latin typeface="+mj-ea"/>
                <a:ea typeface="+mj-ea"/>
              </a:rPr>
              <a:t>主求你來恢復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760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152128"/>
          </a:xfrm>
        </p:spPr>
        <p:txBody>
          <a:bodyPr>
            <a:noAutofit/>
          </a:bodyPr>
          <a:lstStyle/>
          <a:p>
            <a:r>
              <a:rPr lang="en-US" altLang="zh-TW" sz="3600" spc="-100" baseline="0" dirty="0"/>
              <a:t>※</a:t>
            </a:r>
            <a:r>
              <a:rPr lang="zh-TW" altLang="en-US" sz="3600" spc="-100" baseline="0" dirty="0"/>
              <a:t>願祢的國度降臨</a:t>
            </a:r>
            <a:br>
              <a:rPr lang="zh-TW" altLang="en-US" sz="3600" spc="-100" baseline="0" dirty="0"/>
            </a:br>
            <a:r>
              <a:rPr lang="zh-TW" altLang="en-US" sz="3600" spc="-100" baseline="0" dirty="0"/>
              <a:t>願祢的旨意</a:t>
            </a:r>
            <a:r>
              <a:rPr lang="en-US" altLang="zh-TW" sz="3600" spc="-100" baseline="0" dirty="0"/>
              <a:t> </a:t>
            </a:r>
            <a:r>
              <a:rPr lang="zh-TW" altLang="en-US" sz="3600" spc="-100" baseline="0" dirty="0"/>
              <a:t>行在地上</a:t>
            </a:r>
            <a:r>
              <a:rPr lang="en-US" altLang="zh-TW" sz="3600" spc="-100" baseline="0" dirty="0"/>
              <a:t> </a:t>
            </a:r>
            <a:r>
              <a:rPr lang="zh-TW" altLang="en-US" sz="3600" spc="-100" baseline="0" dirty="0"/>
              <a:t>如同在天上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1072 </a:t>
            </a:r>
            <a:r>
              <a:rPr lang="zh-TW" altLang="en-US" sz="1400" b="1" dirty="0">
                <a:latin typeface="+mj-ea"/>
                <a:ea typeface="+mj-ea"/>
              </a:rPr>
              <a:t>主求你來恢復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37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123478"/>
            <a:ext cx="9144000" cy="1152128"/>
          </a:xfrm>
        </p:spPr>
        <p:txBody>
          <a:bodyPr>
            <a:noAutofit/>
          </a:bodyPr>
          <a:lstStyle/>
          <a:p>
            <a:r>
              <a:rPr lang="zh-TW" altLang="en-US" sz="3600" spc="-100" baseline="0" dirty="0"/>
              <a:t>願祢恢復奇妙作為</a:t>
            </a:r>
            <a:br>
              <a:rPr lang="zh-TW" altLang="en-US" sz="3600" spc="-100" baseline="0" dirty="0"/>
            </a:br>
            <a:r>
              <a:rPr lang="zh-TW" altLang="en-US" sz="3600" spc="-100" baseline="0" dirty="0"/>
              <a:t>彰顯祢同在  來翻轉我生命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1072 </a:t>
            </a:r>
            <a:r>
              <a:rPr lang="zh-TW" altLang="en-US" sz="1400" b="1" dirty="0">
                <a:latin typeface="+mj-ea"/>
                <a:ea typeface="+mj-ea"/>
              </a:rPr>
              <a:t>主求你來恢復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63108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57</TotalTime>
  <Words>93</Words>
  <Application>Microsoft Macintosh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1. 主 求祢來恢復 祢在我心中  充滿榮耀光輝的寶座</vt:lpstr>
      <vt:lpstr>2. 主 求祢來恢復 祢在我生命中 熱情奔放燃燒的火</vt:lpstr>
      <vt:lpstr>※願祢的國度降臨 願祢的旨意 行在地上 如同在天上</vt:lpstr>
      <vt:lpstr>願祢恢復奇妙作為 彰顯祢同在  來翻轉我生命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32</cp:revision>
  <dcterms:created xsi:type="dcterms:W3CDTF">2020-03-03T07:14:47Z</dcterms:created>
  <dcterms:modified xsi:type="dcterms:W3CDTF">2023-09-09T03:21:42Z</dcterms:modified>
</cp:coreProperties>
</file>