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30" r:id="rId2"/>
    <p:sldId id="1231" r:id="rId3"/>
    <p:sldId id="1233" r:id="rId4"/>
    <p:sldId id="1234" r:id="rId5"/>
    <p:sldId id="123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我不知明日將如何 每時刻安然度過</a:t>
            </a:r>
            <a:br>
              <a:rPr lang="en-US" altLang="zh-TW" sz="4000" dirty="0"/>
            </a:br>
            <a:r>
              <a:rPr lang="zh-TW" altLang="en-US" sz="4000" dirty="0"/>
              <a:t>我不求明天的陽光 因明天或轉陰暗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105.</a:t>
            </a:r>
            <a:r>
              <a:rPr lang="zh-TW" altLang="en-US" sz="1400" b="1" dirty="0">
                <a:latin typeface="+mj-ea"/>
                <a:ea typeface="+mj-ea"/>
              </a:rPr>
              <a:t>我知誰掌管明天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史茵茵 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262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我不為將來而憂慮 因我知主所應許</a:t>
            </a:r>
            <a:br>
              <a:rPr lang="zh-TW" altLang="en-US" sz="4000" dirty="0"/>
            </a:br>
            <a:r>
              <a:rPr lang="zh-TW" altLang="en-US" sz="4000" dirty="0"/>
              <a:t>今天我必與主同行 祂深知前途光景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105.</a:t>
            </a:r>
            <a:r>
              <a:rPr lang="zh-TW" altLang="en-US" sz="1400" b="1" dirty="0">
                <a:latin typeface="+mj-ea"/>
                <a:ea typeface="+mj-ea"/>
              </a:rPr>
              <a:t>我知誰掌管明天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史茵茵 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38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我不知明日將如何 或遭遇貧苦飢餓</a:t>
            </a:r>
            <a:br>
              <a:rPr lang="zh-TW" altLang="en-US" sz="4000" dirty="0"/>
            </a:br>
            <a:r>
              <a:rPr lang="zh-TW" altLang="en-US" sz="4000" dirty="0"/>
              <a:t>那看顧麻雀的恩主 必隨我時刻看顧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105.</a:t>
            </a:r>
            <a:r>
              <a:rPr lang="zh-TW" altLang="en-US" sz="1400" b="1" dirty="0">
                <a:latin typeface="+mj-ea"/>
                <a:ea typeface="+mj-ea"/>
              </a:rPr>
              <a:t>我知誰掌管明天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史茵茵 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819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我前程雖經歷水火 或快樂或有災禍</a:t>
            </a:r>
            <a:br>
              <a:rPr lang="zh-TW" altLang="en-US" sz="4000" dirty="0"/>
            </a:br>
            <a:r>
              <a:rPr lang="zh-TW" altLang="en-US" sz="4000" dirty="0"/>
              <a:t>但我主引導我路途 祂寶血將我塗抹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105.</a:t>
            </a:r>
            <a:r>
              <a:rPr lang="zh-TW" altLang="en-US" sz="1400" b="1" dirty="0">
                <a:latin typeface="+mj-ea"/>
                <a:ea typeface="+mj-ea"/>
              </a:rPr>
              <a:t>我知誰掌管明天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史茵茵 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819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en-US" sz="4000" dirty="0"/>
              <a:t>許多事明天將臨到 許多事難以明瞭</a:t>
            </a:r>
            <a:br>
              <a:rPr lang="zh-TW" altLang="en-US" sz="4000" dirty="0"/>
            </a:br>
            <a:r>
              <a:rPr lang="zh-TW" altLang="en-US" sz="4000" dirty="0"/>
              <a:t>但我知主掌握明天 祂必要領我向前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105.</a:t>
            </a:r>
            <a:r>
              <a:rPr lang="zh-TW" altLang="en-US" sz="1400" b="1" dirty="0">
                <a:latin typeface="+mj-ea"/>
                <a:ea typeface="+mj-ea"/>
              </a:rPr>
              <a:t>我知誰掌管明天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史茵茵 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38723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446</TotalTime>
  <Words>169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1.我不知明日將如何 每時刻安然度過 我不求明天的陽光 因明天或轉陰暗</vt:lpstr>
      <vt:lpstr>我不為將來而憂慮 因我知主所應許 今天我必與主同行 祂深知前途光景</vt:lpstr>
      <vt:lpstr>2.我不知明日將如何 或遭遇貧苦飢餓 那看顧麻雀的恩主 必隨我時刻看顧</vt:lpstr>
      <vt:lpstr>我前程雖經歷水火 或快樂或有災禍 但我主引導我路途 祂寶血將我塗抹 </vt:lpstr>
      <vt:lpstr>※許多事明天將臨到 許多事難以明瞭 但我知主掌握明天 祂必要領我向前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226</cp:revision>
  <dcterms:created xsi:type="dcterms:W3CDTF">2020-03-03T07:14:47Z</dcterms:created>
  <dcterms:modified xsi:type="dcterms:W3CDTF">2021-08-31T05:40:02Z</dcterms:modified>
</cp:coreProperties>
</file>