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3" r:id="rId3"/>
    <p:sldId id="1110" r:id="rId4"/>
    <p:sldId id="111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/>
    <p:restoredTop sz="86393"/>
  </p:normalViewPr>
  <p:slideViewPr>
    <p:cSldViewPr>
      <p:cViewPr varScale="1">
        <p:scale>
          <a:sx n="106" d="100"/>
          <a:sy n="106" d="100"/>
        </p:scale>
        <p:origin x="200" y="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600" i="0" baseline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baseline="0" dirty="0">
                <a:effectLst/>
                <a:latin typeface="+mn-ea"/>
                <a:ea typeface="+mn-ea"/>
              </a:rPr>
              <a:t>在耶穌的腳前</a:t>
            </a:r>
            <a:br>
              <a:rPr lang="en-US" altLang="zh-TW" sz="3600" i="0" baseline="0" dirty="0">
                <a:effectLst/>
                <a:latin typeface="+mn-ea"/>
                <a:ea typeface="+mn-ea"/>
              </a:rPr>
            </a:br>
            <a:r>
              <a:rPr lang="zh-TW" altLang="en-US" sz="3600" i="0" baseline="0" dirty="0">
                <a:effectLst/>
                <a:latin typeface="+mn-ea"/>
                <a:ea typeface="+mn-ea"/>
              </a:rPr>
              <a:t>謙卑屈膝敬拜</a:t>
            </a:r>
            <a:r>
              <a:rPr lang="zh-TW" altLang="en-US" sz="3600" baseline="0" dirty="0">
                <a:latin typeface="+mn-ea"/>
                <a:ea typeface="+mn-ea"/>
              </a:rPr>
              <a:t> </a:t>
            </a:r>
            <a:r>
              <a:rPr lang="zh-TW" altLang="en-US" sz="3600" i="0" baseline="0" dirty="0">
                <a:effectLst/>
                <a:latin typeface="+mn-ea"/>
                <a:ea typeface="+mn-ea"/>
              </a:rPr>
              <a:t>瞻仰主的榮面 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1202.</a:t>
            </a:r>
            <a:r>
              <a:rPr lang="zh-TW" altLang="en-US" sz="1400" b="1" dirty="0">
                <a:latin typeface="+mj-ea"/>
                <a:ea typeface="+mj-ea"/>
              </a:rPr>
              <a:t>在耶穌的腳前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600" i="0" baseline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baseline="0" dirty="0">
                <a:effectLst/>
                <a:latin typeface="+mn-ea"/>
                <a:ea typeface="+mn-ea"/>
              </a:rPr>
              <a:t>在耶穌的腳前</a:t>
            </a:r>
            <a:br>
              <a:rPr lang="en-US" altLang="zh-TW" sz="3600" i="0" baseline="0" dirty="0">
                <a:effectLst/>
                <a:latin typeface="+mn-ea"/>
                <a:ea typeface="+mn-ea"/>
              </a:rPr>
            </a:br>
            <a:r>
              <a:rPr lang="zh-TW" altLang="en-US" sz="3600" i="0" baseline="0" dirty="0">
                <a:effectLst/>
                <a:latin typeface="+mn-ea"/>
                <a:ea typeface="+mn-ea"/>
              </a:rPr>
              <a:t>安靜留心聆聽</a:t>
            </a:r>
            <a:r>
              <a:rPr lang="zh-TW" altLang="en-US" sz="3600" baseline="0" dirty="0">
                <a:latin typeface="+mn-ea"/>
                <a:ea typeface="+mn-ea"/>
              </a:rPr>
              <a:t> </a:t>
            </a:r>
            <a:r>
              <a:rPr lang="zh-TW" altLang="en-US" sz="3600" i="0" baseline="0" dirty="0">
                <a:effectLst/>
                <a:latin typeface="+mn-ea"/>
                <a:ea typeface="+mn-ea"/>
              </a:rPr>
              <a:t>等候主的旨意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1202.</a:t>
            </a:r>
            <a:r>
              <a:rPr lang="zh-TW" altLang="en-US" sz="1400" b="1" dirty="0">
                <a:latin typeface="+mj-ea"/>
                <a:ea typeface="+mj-ea"/>
              </a:rPr>
              <a:t>在耶穌的腳前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en-US" altLang="zh-TW" sz="3600" baseline="0" dirty="0">
                <a:latin typeface="+mn-ea"/>
                <a:ea typeface="+mn-ea"/>
              </a:rPr>
              <a:t>※</a:t>
            </a:r>
            <a:r>
              <a:rPr lang="zh-TW" altLang="en-US" sz="3600" baseline="0" dirty="0">
                <a:latin typeface="+mn-ea"/>
                <a:ea typeface="+mn-ea"/>
              </a:rPr>
              <a:t>在耶穌的腳前</a:t>
            </a:r>
            <a:br>
              <a:rPr lang="en-US" altLang="zh-TW" sz="3600" baseline="0" dirty="0">
                <a:latin typeface="+mn-ea"/>
                <a:ea typeface="+mn-ea"/>
              </a:rPr>
            </a:br>
            <a:r>
              <a:rPr lang="zh-TW" altLang="en-US" sz="3600" baseline="0" dirty="0">
                <a:latin typeface="+mn-ea"/>
                <a:ea typeface="+mn-ea"/>
              </a:rPr>
              <a:t>放下一切掛慮 完全相信完全交託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1202.</a:t>
            </a:r>
            <a:r>
              <a:rPr lang="zh-TW" altLang="en-US" sz="1400" b="1" dirty="0">
                <a:latin typeface="+mj-ea"/>
                <a:ea typeface="+mj-ea"/>
              </a:rPr>
              <a:t>在耶穌的腳前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</a:pPr>
            <a:r>
              <a:rPr lang="zh-TW" altLang="en-US" sz="3600" baseline="0" dirty="0">
                <a:latin typeface="+mn-ea"/>
                <a:ea typeface="+mn-ea"/>
              </a:rPr>
              <a:t>在耶穌的腳前</a:t>
            </a:r>
            <a:br>
              <a:rPr lang="en-US" altLang="zh-TW" sz="3600" baseline="0" dirty="0">
                <a:latin typeface="+mn-ea"/>
                <a:ea typeface="+mn-ea"/>
              </a:rPr>
            </a:br>
            <a:r>
              <a:rPr lang="zh-TW" altLang="en-US" sz="3600" baseline="0" dirty="0">
                <a:latin typeface="+mn-ea"/>
                <a:ea typeface="+mn-ea"/>
              </a:rPr>
              <a:t>獻上一切所有 毫無保留 我敬拜你</a:t>
            </a:r>
            <a:endParaRPr lang="zh-TW" altLang="zh-TW" sz="3600" baseline="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83572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1202.</a:t>
            </a:r>
            <a:r>
              <a:rPr lang="zh-TW" altLang="en-US" sz="1400" b="1" dirty="0">
                <a:latin typeface="+mj-ea"/>
                <a:ea typeface="+mj-ea"/>
              </a:rPr>
              <a:t>在耶穌的腳前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428</TotalTime>
  <Words>112</Words>
  <Application>Microsoft Macintosh PowerPoint</Application>
  <PresentationFormat>如螢幕大小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1.在耶穌的腳前 謙卑屈膝敬拜 瞻仰主的榮面 </vt:lpstr>
      <vt:lpstr>2.在耶穌的腳前 安靜留心聆聽 等候主的旨意</vt:lpstr>
      <vt:lpstr>※在耶穌的腳前 放下一切掛慮 完全相信完全交託</vt:lpstr>
      <vt:lpstr>在耶穌的腳前 獻上一切所有 毫無保留 我敬拜你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211</cp:revision>
  <dcterms:created xsi:type="dcterms:W3CDTF">2020-03-03T07:14:47Z</dcterms:created>
  <dcterms:modified xsi:type="dcterms:W3CDTF">2025-08-06T12:43:06Z</dcterms:modified>
</cp:coreProperties>
</file>