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09" r:id="rId2"/>
    <p:sldId id="1111" r:id="rId3"/>
    <p:sldId id="1110" r:id="rId4"/>
    <p:sldId id="111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耶和華有恩惠 不輕易發怒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滿有憐憫 慈愛到萬代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1204.</a:t>
            </a:r>
            <a:r>
              <a:rPr lang="zh-TW" altLang="en-US" sz="1400" b="1" dirty="0">
                <a:latin typeface="+mj-ea"/>
                <a:ea typeface="+mj-ea"/>
              </a:rPr>
              <a:t>祢必成就美好事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BDE7-D9B0-5AED-B953-35E7BC8F2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E964BCD-CED4-4CFA-F179-98B60D50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張開雙手使萬物得飽足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信靠祢我什麼都不缺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D50B7E-1033-B7E4-83E3-DE3DB714DDBC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1204.</a:t>
            </a:r>
            <a:r>
              <a:rPr lang="zh-TW" altLang="en-US" sz="1400" b="1" dirty="0">
                <a:latin typeface="+mj-ea"/>
                <a:ea typeface="+mj-ea"/>
              </a:rPr>
              <a:t>祢必成就美好事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6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我的心要單單倚靠祢</a:t>
            </a:r>
            <a:br>
              <a:rPr lang="en-US" altLang="zh-TW" sz="3600" dirty="0"/>
            </a:br>
            <a:r>
              <a:rPr lang="zh-TW" altLang="en-US" sz="3600" dirty="0"/>
              <a:t>我的口要大聲讚美祢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1204.</a:t>
            </a:r>
            <a:r>
              <a:rPr lang="zh-TW" altLang="en-US" sz="1400" b="1" dirty="0">
                <a:latin typeface="+mj-ea"/>
                <a:ea typeface="+mj-ea"/>
              </a:rPr>
              <a:t>祢必成就美好事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53C41-90FD-2933-382D-7FD378D61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4982BE1-49D9-993C-6816-E826C8C2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祢必成就美好事在我生命</a:t>
            </a:r>
            <a:br>
              <a:rPr lang="zh-TW" altLang="en-US" sz="3600" dirty="0"/>
            </a:br>
            <a:r>
              <a:rPr lang="zh-TW" altLang="en-US" sz="3600" dirty="0"/>
              <a:t>我要永遠稱頌祢的名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6C74F5-941E-FC94-5522-FA543EE745F3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1204.</a:t>
            </a:r>
            <a:r>
              <a:rPr lang="zh-TW" altLang="en-US" sz="1400" b="1" dirty="0">
                <a:latin typeface="+mj-ea"/>
                <a:ea typeface="+mj-ea"/>
              </a:rPr>
              <a:t>祢必成就美好事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676431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433</TotalTime>
  <Words>113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Times New Roman</vt:lpstr>
      <vt:lpstr>敬拜</vt:lpstr>
      <vt:lpstr>耶和華有恩惠 不輕易發怒 滿有憐憫 慈愛到萬代</vt:lpstr>
      <vt:lpstr>張開雙手使萬物得飽足 信靠祢我什麼都不缺</vt:lpstr>
      <vt:lpstr>※我的心要單單倚靠祢 我的口要大聲讚美祢</vt:lpstr>
      <vt:lpstr>祢必成就美好事在我生命 我要永遠稱頌祢的名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211</cp:revision>
  <dcterms:created xsi:type="dcterms:W3CDTF">2020-03-03T07:14:47Z</dcterms:created>
  <dcterms:modified xsi:type="dcterms:W3CDTF">2025-01-11T04:57:17Z</dcterms:modified>
</cp:coreProperties>
</file>