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09" r:id="rId2"/>
    <p:sldId id="1113" r:id="rId3"/>
    <p:sldId id="1110" r:id="rId4"/>
    <p:sldId id="1114" r:id="rId5"/>
    <p:sldId id="111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每個狂風暴雨裡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祢同在在哪裡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每個難處低谷裡 祢恩典在哪裡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1205.</a:t>
            </a:r>
            <a:r>
              <a:rPr lang="zh-TW" altLang="en-US" sz="1400" b="1" dirty="0">
                <a:latin typeface="+mj-ea"/>
                <a:ea typeface="+mj-ea"/>
              </a:rPr>
              <a:t>奔跑不放棄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/Bb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每個傷心失望裡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祢愛我愛到底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在祢愛的光中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我得著能力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1205.</a:t>
            </a:r>
            <a:r>
              <a:rPr lang="zh-TW" altLang="en-US" sz="1400" b="1" dirty="0">
                <a:latin typeface="+mj-ea"/>
                <a:ea typeface="+mj-ea"/>
              </a:rPr>
              <a:t>奔跑不放棄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/Bb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我愛祢 用盡我全心全意全力</a:t>
            </a:r>
            <a:br>
              <a:rPr lang="zh-TW" altLang="en-US" sz="3600" dirty="0"/>
            </a:br>
            <a:r>
              <a:rPr lang="zh-TW" altLang="en-US" sz="3600" dirty="0"/>
              <a:t>榮耀高舉祢的名 我跟隨不懷疑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1205.</a:t>
            </a:r>
            <a:r>
              <a:rPr lang="zh-TW" altLang="en-US" sz="1400" b="1" dirty="0">
                <a:latin typeface="+mj-ea"/>
                <a:ea typeface="+mj-ea"/>
              </a:rPr>
              <a:t>奔跑不放棄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/Bb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我愛祢 用盡我全心全意全力</a:t>
            </a:r>
            <a:br>
              <a:rPr lang="zh-TW" altLang="en-US" sz="3600" dirty="0"/>
            </a:br>
            <a:r>
              <a:rPr lang="zh-TW" altLang="en-US" sz="3600" dirty="0"/>
              <a:t>在這愛的路程裡 我奔跑不放棄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1205.</a:t>
            </a:r>
            <a:r>
              <a:rPr lang="zh-TW" altLang="en-US" sz="1400" b="1" dirty="0">
                <a:latin typeface="+mj-ea"/>
                <a:ea typeface="+mj-ea"/>
              </a:rPr>
              <a:t>奔跑不放棄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/Bb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8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§</a:t>
            </a:r>
            <a:r>
              <a:rPr lang="zh-TW" altLang="en-US" sz="3600" dirty="0"/>
              <a:t>四面受敵 卻不被</a:t>
            </a:r>
            <a:r>
              <a:rPr lang="zh-TW" altLang="en-US" sz="3600"/>
              <a:t>困住 心裡</a:t>
            </a:r>
            <a:r>
              <a:rPr lang="zh-TW" altLang="en-US" sz="3600" dirty="0"/>
              <a:t>作難 卻不至失望</a:t>
            </a:r>
            <a:br>
              <a:rPr lang="zh-TW" altLang="en-US" sz="3600" dirty="0"/>
            </a:br>
            <a:r>
              <a:rPr lang="zh-TW" altLang="en-US" sz="3600" dirty="0"/>
              <a:t>至暫至輕的苦楚</a:t>
            </a:r>
            <a:r>
              <a:rPr lang="zh-TW" altLang="en-US" sz="3600"/>
              <a:t>要成就 極</a:t>
            </a:r>
            <a:r>
              <a:rPr lang="zh-TW" altLang="en-US" sz="3600" dirty="0"/>
              <a:t>重無比永遠</a:t>
            </a:r>
            <a:r>
              <a:rPr lang="zh-TW" altLang="en-US" sz="3600"/>
              <a:t>的榮耀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1205.</a:t>
            </a:r>
            <a:r>
              <a:rPr lang="zh-TW" altLang="en-US" sz="1400" b="1" dirty="0">
                <a:latin typeface="+mj-ea"/>
                <a:ea typeface="+mj-ea"/>
              </a:rPr>
              <a:t>奔跑不放棄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/Bb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540267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437</TotalTime>
  <Words>178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敬拜</vt:lpstr>
      <vt:lpstr>1.每個狂風暴雨裡 祢同在在哪裡 每個難處低谷裡 祢恩典在哪裡</vt:lpstr>
      <vt:lpstr>2.每個傷心失望裡 祢愛我愛到底 在祢愛的光中 我得著能力</vt:lpstr>
      <vt:lpstr>※我愛祢 用盡我全心全意全力 榮耀高舉祢的名 我跟隨不懷疑</vt:lpstr>
      <vt:lpstr>我愛祢 用盡我全心全意全力 在這愛的路程裡 我奔跑不放棄</vt:lpstr>
      <vt:lpstr>§四面受敵 卻不被困住 心裡作難 卻不至失望 至暫至輕的苦楚要成就 極重無比永遠的榮耀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212</cp:revision>
  <dcterms:created xsi:type="dcterms:W3CDTF">2020-03-03T07:14:47Z</dcterms:created>
  <dcterms:modified xsi:type="dcterms:W3CDTF">2025-01-11T04:56:24Z</dcterms:modified>
</cp:coreProperties>
</file>