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09" r:id="rId2"/>
    <p:sldId id="1115" r:id="rId3"/>
    <p:sldId id="1113" r:id="rId4"/>
    <p:sldId id="1116" r:id="rId5"/>
    <p:sldId id="1110" r:id="rId6"/>
    <p:sldId id="111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耶穌求你進入我的心</a:t>
            </a:r>
            <a:br>
              <a:rPr lang="en-US" altLang="zh-TW" sz="3600" dirty="0"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用你大能的寶血遮蓋我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1206.</a:t>
            </a:r>
            <a:r>
              <a:rPr lang="zh-TW" altLang="en-US" sz="1400" b="1" dirty="0">
                <a:latin typeface="+mj-ea"/>
                <a:ea typeface="+mj-ea"/>
              </a:rPr>
              <a:t>領我到祢寶血裡面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BB3F3-8405-2F0C-F9DB-1DCCDEA1D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965FDB2-CE8C-6D84-362A-BC7C15EF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開啟我心靈 得著我生命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在你寶血裡我就得潔淨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321D353-68A3-7C3A-87B2-B6C05140E786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1206.</a:t>
            </a:r>
            <a:r>
              <a:rPr lang="zh-TW" altLang="en-US" sz="1400" b="1" dirty="0">
                <a:latin typeface="+mj-ea"/>
                <a:ea typeface="+mj-ea"/>
              </a:rPr>
              <a:t>領我到祢寶血裡面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4345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耶穌求你進入我的心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用你大能的寶血釋放我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1206.</a:t>
            </a:r>
            <a:r>
              <a:rPr lang="zh-TW" altLang="en-US" sz="1400" b="1" dirty="0">
                <a:latin typeface="+mj-ea"/>
                <a:ea typeface="+mj-ea"/>
              </a:rPr>
              <a:t>領我到祢寶血裡面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29915-C44D-14BA-B330-5FB09DFF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0C09148-AF90-166C-E7A3-7055E376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進入你同在 領受你大愛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在你寶血裡我獻上敬拜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CD186A-30B3-3364-BFB7-0EE349C156E2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1206.</a:t>
            </a:r>
            <a:r>
              <a:rPr lang="zh-TW" altLang="en-US" sz="1400" b="1" dirty="0">
                <a:latin typeface="+mj-ea"/>
                <a:ea typeface="+mj-ea"/>
              </a:rPr>
              <a:t>領我到祢寶血裡面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7094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領我到你寶血裡面 所有罪惡必得赦免</a:t>
            </a:r>
            <a:br>
              <a:rPr lang="en-US" altLang="zh-TW" sz="3600" dirty="0"/>
            </a:br>
            <a:r>
              <a:rPr lang="zh-TW" altLang="en-US" sz="3600" dirty="0"/>
              <a:t>更新我生命在你愛的寶血裡面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1206.</a:t>
            </a:r>
            <a:r>
              <a:rPr lang="zh-TW" altLang="en-US" sz="1400" b="1" dirty="0">
                <a:latin typeface="+mj-ea"/>
                <a:ea typeface="+mj-ea"/>
              </a:rPr>
              <a:t>領我到祢寶血裡面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領我到你寶血裡面 領受豐盛奇妙恩典</a:t>
            </a:r>
            <a:br>
              <a:rPr lang="zh-TW" altLang="en-US" sz="3600" dirty="0"/>
            </a:br>
            <a:r>
              <a:rPr lang="zh-TW" altLang="en-US" sz="3600" dirty="0"/>
              <a:t>更新我生命在你愛的寶血裡面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1206.</a:t>
            </a:r>
            <a:r>
              <a:rPr lang="zh-TW" altLang="en-US" sz="1400" b="1" dirty="0">
                <a:latin typeface="+mj-ea"/>
                <a:ea typeface="+mj-ea"/>
              </a:rPr>
              <a:t>領我到祢寶血裡面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有情天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86874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445</TotalTime>
  <Words>203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標楷體</vt:lpstr>
      <vt:lpstr>Arial</vt:lpstr>
      <vt:lpstr>Calibri</vt:lpstr>
      <vt:lpstr>Times New Roman</vt:lpstr>
      <vt:lpstr>敬拜</vt:lpstr>
      <vt:lpstr>1.耶穌求你進入我的心 用你大能的寶血遮蓋我</vt:lpstr>
      <vt:lpstr>開啟我心靈 得著我生命 在你寶血裡我就得潔淨</vt:lpstr>
      <vt:lpstr>2.耶穌求你進入我的心 用你大能的寶血釋放我</vt:lpstr>
      <vt:lpstr>進入你同在 領受你大愛 在你寶血裡我獻上敬拜</vt:lpstr>
      <vt:lpstr>※領我到你寶血裡面 所有罪惡必得赦免 更新我生命在你愛的寶血裡面</vt:lpstr>
      <vt:lpstr>領我到你寶血裡面 領受豐盛奇妙恩典 更新我生命在你愛的寶血裡面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213</cp:revision>
  <dcterms:created xsi:type="dcterms:W3CDTF">2020-03-03T07:14:47Z</dcterms:created>
  <dcterms:modified xsi:type="dcterms:W3CDTF">2025-01-11T04:54:43Z</dcterms:modified>
</cp:coreProperties>
</file>