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109" r:id="rId2"/>
    <p:sldId id="1113" r:id="rId3"/>
    <p:sldId id="1110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我的神 我要永遠在你的懷裡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愛慕你 屈膝在你面前 單單敬拜你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1207-</a:t>
            </a:r>
            <a:r>
              <a:rPr lang="zh-TW" altLang="en-US" sz="1400" b="1" dirty="0">
                <a:latin typeface="+mj-ea"/>
                <a:ea typeface="+mj-ea"/>
              </a:rPr>
              <a:t>耶穌，我的耶穌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4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我渴慕你 我敬拜你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我的主 我深愛的唯一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1207-</a:t>
            </a:r>
            <a:r>
              <a:rPr lang="zh-TW" altLang="en-US" sz="1400" b="1" dirty="0">
                <a:latin typeface="+mj-ea"/>
                <a:ea typeface="+mj-ea"/>
              </a:rPr>
              <a:t>耶穌，我的耶穌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00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耶穌哦耶穌！我靈最深渴慕</a:t>
            </a:r>
            <a:br>
              <a:rPr lang="zh-TW" altLang="en-US" sz="3600" dirty="0"/>
            </a:br>
            <a:r>
              <a:rPr lang="zh-TW" altLang="en-US" sz="3600" dirty="0"/>
              <a:t>耶穌哦耶穌！你醫治我心深處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1207-</a:t>
            </a:r>
            <a:r>
              <a:rPr lang="zh-TW" altLang="en-US" sz="1400" b="1" dirty="0">
                <a:latin typeface="+mj-ea"/>
                <a:ea typeface="+mj-ea"/>
              </a:rPr>
              <a:t>耶穌，我的耶穌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449</TotalTime>
  <Words>93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標楷體</vt:lpstr>
      <vt:lpstr>Arial</vt:lpstr>
      <vt:lpstr>Calibri</vt:lpstr>
      <vt:lpstr>Times New Roman</vt:lpstr>
      <vt:lpstr>敬拜</vt:lpstr>
      <vt:lpstr>我的神 我要永遠在你的懷裡 愛慕你 屈膝在你面前 單單敬拜你</vt:lpstr>
      <vt:lpstr>我渴慕你 我敬拜你 我的主 我深愛的唯一</vt:lpstr>
      <vt:lpstr>※耶穌哦耶穌！我靈最深渴慕 耶穌哦耶穌！你醫治我心深處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213</cp:revision>
  <dcterms:created xsi:type="dcterms:W3CDTF">2020-03-03T07:14:47Z</dcterms:created>
  <dcterms:modified xsi:type="dcterms:W3CDTF">2025-01-11T04:53:07Z</dcterms:modified>
</cp:coreProperties>
</file>