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409" r:id="rId2"/>
    <p:sldId id="1436" r:id="rId3"/>
    <p:sldId id="1437" r:id="rId4"/>
    <p:sldId id="143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9" autoAdjust="0"/>
    <p:restoredTop sz="95574" autoAdjust="0"/>
  </p:normalViewPr>
  <p:slideViewPr>
    <p:cSldViewPr>
      <p:cViewPr varScale="1">
        <p:scale>
          <a:sx n="128" d="100"/>
          <a:sy n="128" d="100"/>
        </p:scale>
        <p:origin x="296" y="16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6221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1396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449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164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2023/9/22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33864" y="23959"/>
            <a:ext cx="9144000" cy="1323655"/>
          </a:xfrm>
        </p:spPr>
        <p:txBody>
          <a:bodyPr>
            <a:noAutofit/>
          </a:bodyPr>
          <a:lstStyle/>
          <a:p>
            <a:r>
              <a:rPr lang="en-US" altLang="zh-TW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1.</a:t>
            </a:r>
            <a: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信心是一個美好的禮物 為我打開一扇窗戶</a:t>
            </a:r>
            <a:b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讓我看見眼睛看不見的遠景 實現在心靈的深處 </a:t>
            </a:r>
            <a:endParaRPr lang="zh-TW" altLang="zh-TW" sz="3600" spc="-150" baseline="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1208</a:t>
            </a:r>
            <a:r>
              <a:rPr lang="zh-TW" altLang="en-US" sz="1400" b="1" u="sng" dirty="0"/>
              <a:t>信心的旅途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851267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9160" y="51470"/>
            <a:ext cx="9144000" cy="1728192"/>
          </a:xfrm>
        </p:spPr>
        <p:txBody>
          <a:bodyPr>
            <a:noAutofit/>
          </a:bodyPr>
          <a:lstStyle/>
          <a:p>
            <a:r>
              <a:rPr lang="en-US" altLang="zh-TW" sz="3500" spc="-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2.</a:t>
            </a:r>
            <a:r>
              <a:rPr lang="zh-TW" altLang="en-US" sz="3500" spc="-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信心是一個奇妙的祝福 為我打通一條道路</a:t>
            </a:r>
            <a:br>
              <a:rPr lang="zh-TW" altLang="en-US" sz="3500" spc="-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TW" altLang="en-US" sz="3500" spc="-20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讓我擁抱天父永不遲延的應許 即使眼前烏雲密佈 </a:t>
            </a:r>
            <a:endParaRPr lang="zh-TW" altLang="zh-TW" sz="3500" spc="-20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8175EEE-0455-0445-F39A-3C2DC7EC9C4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1208 </a:t>
            </a:r>
            <a:r>
              <a:rPr lang="zh-TW" altLang="en-US" sz="1400" b="1" u="sng" dirty="0"/>
              <a:t>信心的旅途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1169176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33864" y="-21146"/>
            <a:ext cx="9144000" cy="1296752"/>
          </a:xfrm>
        </p:spPr>
        <p:txBody>
          <a:bodyPr>
            <a:noAutofit/>
          </a:bodyPr>
          <a:lstStyle/>
          <a:p>
            <a:r>
              <a:rPr lang="en-US" altLang="zh-TW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※</a:t>
            </a:r>
            <a: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啊 信心的旅途 翻山越嶺 也不輕易 調轉腳步</a:t>
            </a:r>
            <a:b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</a:br>
            <a: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啊 信心的歲月 千山萬水 總是訴說 天父在看顧 </a:t>
            </a:r>
            <a:endParaRPr lang="zh-TW" altLang="zh-TW" sz="3600" spc="-150" baseline="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1208 </a:t>
            </a:r>
            <a:r>
              <a:rPr lang="zh-TW" altLang="en-US" sz="1400" b="1" u="sng" dirty="0"/>
              <a:t>信心的旅途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724274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79005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3600" spc="-150" baseline="0" dirty="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ea"/>
                <a:ea typeface="+mj-ea"/>
              </a:rPr>
              <a:t>我相信 我經歷 我知道 祢引導</a:t>
            </a:r>
            <a:endParaRPr lang="zh-TW" altLang="zh-TW" sz="3600" spc="-150" baseline="0" dirty="0">
              <a:solidFill>
                <a:schemeClr val="tx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ea"/>
              <a:ea typeface="+mj-ea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1089F766-E421-06E4-99F3-515E222722AC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u="sng" dirty="0"/>
              <a:t>1208 </a:t>
            </a:r>
            <a:r>
              <a:rPr lang="zh-TW" altLang="en-US" sz="1400" b="1" u="sng" dirty="0"/>
              <a:t>信心的旅途</a:t>
            </a:r>
            <a:endParaRPr lang="zh-TW" altLang="zh-TW" sz="1400" dirty="0"/>
          </a:p>
        </p:txBody>
      </p:sp>
    </p:spTree>
    <p:extLst>
      <p:ext uri="{BB962C8B-B14F-4D97-AF65-F5344CB8AC3E}">
        <p14:creationId xmlns:p14="http://schemas.microsoft.com/office/powerpoint/2010/main" val="361361929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2327</TotalTime>
  <Words>109</Words>
  <Application>Microsoft Macintosh PowerPoint</Application>
  <PresentationFormat>如螢幕大小 (16:9)</PresentationFormat>
  <Paragraphs>12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Arial</vt:lpstr>
      <vt:lpstr>Calibri</vt:lpstr>
      <vt:lpstr>Times New Roman</vt:lpstr>
      <vt:lpstr>敬拜</vt:lpstr>
      <vt:lpstr>1.信心是一個美好的禮物 為我打開一扇窗戶 讓我看見眼睛看不見的遠景 實現在心靈的深處 </vt:lpstr>
      <vt:lpstr>2.信心是一個奇妙的祝福 為我打通一條道路 讓我擁抱天父永不遲延的應許 即使眼前烏雲密佈 </vt:lpstr>
      <vt:lpstr>※啊 信心的旅途 翻山越嶺 也不輕易 調轉腳步 啊 信心的歲月 千山萬水 總是訴說 天父在看顧 </vt:lpstr>
      <vt:lpstr>我相信 我經歷 我知道 祢引導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578</cp:revision>
  <dcterms:created xsi:type="dcterms:W3CDTF">2020-03-03T07:14:47Z</dcterms:created>
  <dcterms:modified xsi:type="dcterms:W3CDTF">2023-09-22T04:38:48Z</dcterms:modified>
</cp:coreProperties>
</file>