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1109" r:id="rId2"/>
    <p:sldId id="1117" r:id="rId3"/>
    <p:sldId id="1115" r:id="rId4"/>
    <p:sldId id="1116" r:id="rId5"/>
    <p:sldId id="1110" r:id="rId6"/>
    <p:sldId id="1114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72"/>
  </p:normalViewPr>
  <p:slideViewPr>
    <p:cSldViewPr>
      <p:cViewPr varScale="1">
        <p:scale>
          <a:sx n="82" d="100"/>
          <a:sy n="82" d="100"/>
        </p:scale>
        <p:origin x="820" y="48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F0BFC-BAC5-4929-A6FE-7725AAB6EA4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2771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4899C-B45E-7266-4EE5-CA1F5CDF4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EE431E7F-D20C-39EC-1CB2-3767CC139B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4845E8FF-B08D-87DA-17FE-9B079C1931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90CA0DB-7AF1-A40D-1551-E2FC726362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F0BFC-BAC5-4929-A6FE-7725AAB6EA4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56038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F0BFC-BAC5-4929-A6FE-7725AAB6EA4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2525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F0BFC-BAC5-4929-A6FE-7725AAB6EA40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02240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F0BFC-BAC5-4929-A6FE-7725AAB6EA40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089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2025/1/11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en-US" altLang="zh-TW" sz="36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1.</a:t>
            </a:r>
            <a:r>
              <a:rPr lang="zh-TW" altLang="en-US" sz="36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主耶和華 祢已經鑒察了我</a:t>
            </a:r>
            <a:r>
              <a:rPr lang="en-US" altLang="zh-TW" sz="36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br>
              <a:rPr lang="en-US" altLang="zh-TW" sz="36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36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我坐下 我起來 祢都已曉得</a:t>
            </a:r>
            <a:endParaRPr lang="zh-TW" altLang="zh-TW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1209-</a:t>
            </a:r>
            <a:r>
              <a:rPr lang="zh-TW" altLang="en-US" sz="1400" b="1" dirty="0">
                <a:latin typeface="+mj-ea"/>
                <a:ea typeface="+mj-ea"/>
              </a:rPr>
              <a:t>展開清晨的翅膀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72911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B167A-EE66-8204-A276-5C078A0FF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8855736F-2F23-0495-541F-3B06CC6AC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40000"/>
          </a:xfrm>
        </p:spPr>
        <p:txBody>
          <a:bodyPr>
            <a:noAutofit/>
          </a:bodyPr>
          <a:lstStyle/>
          <a:p>
            <a:r>
              <a:rPr lang="zh-TW" altLang="en-US" sz="36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我行路 我躺臥 祢都細察</a:t>
            </a:r>
            <a:br>
              <a:rPr lang="zh-TW" altLang="en-US" sz="36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3600" i="0" dirty="0">
                <a:effectLst/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祢也深知我一切所行</a:t>
            </a:r>
            <a:endParaRPr lang="zh-TW" altLang="zh-TW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3A244EF-0128-2B51-1CF9-3804E71BB32F}"/>
              </a:ext>
            </a:extLst>
          </p:cNvPr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1209-</a:t>
            </a:r>
            <a:r>
              <a:rPr lang="zh-TW" altLang="en-US" sz="1400" b="1" dirty="0">
                <a:latin typeface="+mj-ea"/>
                <a:ea typeface="+mj-ea"/>
              </a:rPr>
              <a:t>展開清晨的翅膀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395121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-12432" y="60132"/>
            <a:ext cx="9144000" cy="1296144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2.</a:t>
            </a:r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我舌頭上的話</a:t>
            </a:r>
            <a:r>
              <a:rPr lang="en-US" altLang="zh-TW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祢沒有一句不知道</a:t>
            </a:r>
            <a:b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祢在我前後環繞著我</a:t>
            </a:r>
            <a:r>
              <a:rPr lang="en-US" altLang="zh-TW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按手在我身上</a:t>
            </a:r>
            <a:endParaRPr lang="zh-TW" altLang="zh-TW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1209-</a:t>
            </a:r>
            <a:r>
              <a:rPr lang="zh-TW" altLang="en-US" sz="1400" b="1" dirty="0">
                <a:latin typeface="+mj-ea"/>
                <a:ea typeface="+mj-ea"/>
              </a:rPr>
              <a:t>展開清晨的翅膀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30747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34424" y="51470"/>
            <a:ext cx="9144000" cy="1361306"/>
          </a:xfrm>
        </p:spPr>
        <p:txBody>
          <a:bodyPr>
            <a:noAutofit/>
          </a:bodyPr>
          <a:lstStyle/>
          <a:p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這樣的奇妙</a:t>
            </a:r>
            <a:r>
              <a:rPr lang="en-US" altLang="zh-TW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是我不能測透</a:t>
            </a:r>
            <a:b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祢的至高 祢的尊貴</a:t>
            </a:r>
            <a:r>
              <a:rPr lang="en-US" altLang="zh-TW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是我永遠不能所及</a:t>
            </a:r>
            <a:endParaRPr lang="zh-TW" altLang="zh-TW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1209-</a:t>
            </a:r>
            <a:r>
              <a:rPr lang="zh-TW" altLang="en-US" sz="1400" b="1" dirty="0">
                <a:latin typeface="+mj-ea"/>
                <a:ea typeface="+mj-ea"/>
              </a:rPr>
              <a:t>展開清晨的翅膀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22665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51470"/>
            <a:ext cx="9144000" cy="1224136"/>
          </a:xfrm>
        </p:spPr>
        <p:txBody>
          <a:bodyPr>
            <a:noAutofit/>
          </a:bodyPr>
          <a:lstStyle/>
          <a:p>
            <a:r>
              <a:rPr lang="en-US" altLang="zh-TW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※</a:t>
            </a:r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我可以往哪裡去躲避祢的靈</a:t>
            </a:r>
            <a:b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我可以往哪裡去逃</a:t>
            </a:r>
            <a:r>
              <a:rPr lang="en-US" altLang="zh-TW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可躲避祢的面</a:t>
            </a:r>
            <a:endParaRPr lang="zh-TW" altLang="zh-TW" sz="36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1209-</a:t>
            </a:r>
            <a:r>
              <a:rPr lang="zh-TW" altLang="en-US" sz="1400" b="1" dirty="0">
                <a:latin typeface="+mj-ea"/>
                <a:ea typeface="+mj-ea"/>
              </a:rPr>
              <a:t>展開清晨的翅膀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53171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267494"/>
            <a:ext cx="9144000" cy="857250"/>
          </a:xfrm>
        </p:spPr>
        <p:txBody>
          <a:bodyPr>
            <a:noAutofit/>
          </a:bodyPr>
          <a:lstStyle/>
          <a:p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我若展開清晨的翅膀飛到地極</a:t>
            </a:r>
            <a:b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</a:br>
            <a:r>
              <a:rPr lang="zh-TW" altLang="en-US" sz="3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就在那裡祢的雙手也必 引導我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1209-</a:t>
            </a:r>
            <a:r>
              <a:rPr lang="zh-TW" altLang="en-US" sz="1400" b="1" dirty="0">
                <a:latin typeface="+mj-ea"/>
                <a:ea typeface="+mj-ea"/>
              </a:rPr>
              <a:t>展開清晨的翅膀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en-US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94428952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473</TotalTime>
  <Words>193</Words>
  <Application>Microsoft Office PowerPoint</Application>
  <PresentationFormat>如螢幕大小 (16:9)</PresentationFormat>
  <Paragraphs>17</Paragraphs>
  <Slides>6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Microsoft JhengHei</vt:lpstr>
      <vt:lpstr>Arial</vt:lpstr>
      <vt:lpstr>Calibri</vt:lpstr>
      <vt:lpstr>Times New Roman</vt:lpstr>
      <vt:lpstr>敬拜</vt:lpstr>
      <vt:lpstr>1.主耶和華 祢已經鑒察了我  我坐下 我起來 祢都已曉得</vt:lpstr>
      <vt:lpstr>我行路 我躺臥 祢都細察 祢也深知我一切所行</vt:lpstr>
      <vt:lpstr>2.我舌頭上的話 祢沒有一句不知道 祢在我前後環繞著我 按手在我身上</vt:lpstr>
      <vt:lpstr>這樣的奇妙 是我不能測透 祢的至高 祢的尊貴 是我永遠不能所及</vt:lpstr>
      <vt:lpstr>※我可以往哪裡去躲避祢的靈 我可以往哪裡去逃 可躲避祢的面</vt:lpstr>
      <vt:lpstr>我若展開清晨的翅膀飛到地極 就在那裡祢的雙手也必 引導我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Joseph Liu</cp:lastModifiedBy>
  <cp:revision>217</cp:revision>
  <dcterms:created xsi:type="dcterms:W3CDTF">2020-03-03T07:14:47Z</dcterms:created>
  <dcterms:modified xsi:type="dcterms:W3CDTF">2025-01-11T04:46:54Z</dcterms:modified>
</cp:coreProperties>
</file>