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09" r:id="rId2"/>
    <p:sldId id="1113" r:id="rId3"/>
    <p:sldId id="1110" r:id="rId4"/>
    <p:sldId id="1114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我尋求你 我尋求你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謙卑自己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屈膝在至聖所裡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1210-</a:t>
            </a:r>
            <a:r>
              <a:rPr lang="zh-TW" altLang="en-US" sz="1400" b="1" dirty="0">
                <a:latin typeface="+mj-ea"/>
                <a:ea typeface="+mj-ea"/>
              </a:rPr>
              <a:t>願祢降臨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我尋求你 從心深處呼喊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我活著為要日夜不停尋求你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1210-</a:t>
            </a:r>
            <a:r>
              <a:rPr lang="zh-TW" altLang="en-US" sz="1400" b="1" dirty="0">
                <a:latin typeface="+mj-ea"/>
                <a:ea typeface="+mj-ea"/>
              </a:rPr>
              <a:t>願祢降臨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00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願你降臨 彰顯自己</a:t>
            </a:r>
            <a:br>
              <a:rPr lang="zh-TW" altLang="en-US" sz="3600" dirty="0"/>
            </a:br>
            <a:r>
              <a:rPr lang="zh-TW" altLang="en-US" sz="3600" dirty="0"/>
              <a:t>開我眼睛 看見你無比的美麗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1210-</a:t>
            </a:r>
            <a:r>
              <a:rPr lang="zh-TW" altLang="en-US" sz="1400" b="1" dirty="0">
                <a:latin typeface="+mj-ea"/>
                <a:ea typeface="+mj-ea"/>
              </a:rPr>
              <a:t>願祢降臨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願你降臨 大能的榮耀在這裡</a:t>
            </a:r>
            <a:b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與你相遇 進入那更深之地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1210-</a:t>
            </a:r>
            <a:r>
              <a:rPr lang="zh-TW" altLang="en-US" sz="1400" b="1" dirty="0">
                <a:latin typeface="+mj-ea"/>
                <a:ea typeface="+mj-ea"/>
              </a:rPr>
              <a:t>願祢降臨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442895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478</TotalTime>
  <Words>106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標楷體</vt:lpstr>
      <vt:lpstr>Arial</vt:lpstr>
      <vt:lpstr>Calibri</vt:lpstr>
      <vt:lpstr>Times New Roman</vt:lpstr>
      <vt:lpstr>敬拜</vt:lpstr>
      <vt:lpstr>1.我尋求你 我尋求你 謙卑自己 屈膝在至聖所裡</vt:lpstr>
      <vt:lpstr>2.我尋求你 從心深處呼喊 我活著為要日夜不停尋求你</vt:lpstr>
      <vt:lpstr>※願你降臨 彰顯自己 開我眼睛 看見你無比的美麗</vt:lpstr>
      <vt:lpstr>願你降臨 大能的榮耀在這裡 與你相遇 進入那更深之地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216</cp:revision>
  <dcterms:created xsi:type="dcterms:W3CDTF">2020-03-03T07:14:47Z</dcterms:created>
  <dcterms:modified xsi:type="dcterms:W3CDTF">2025-01-11T04:46:08Z</dcterms:modified>
</cp:coreProperties>
</file>