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09" r:id="rId2"/>
    <p:sldId id="1113" r:id="rId3"/>
    <p:sldId id="111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聖靈降下恩雨 潔淨醫治我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我需要祢 我需要祢 祢來 充滿我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1211-</a:t>
            </a:r>
            <a:r>
              <a:rPr lang="zh-TW" altLang="en-US" sz="1400" b="1" dirty="0">
                <a:latin typeface="+mj-ea"/>
                <a:ea typeface="+mj-ea"/>
              </a:rPr>
              <a:t>聖靈降下恩雨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聖靈因祢的愛 我願意順服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我好愛祢 我好愛祢 愛祢 的同在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1211-</a:t>
            </a:r>
            <a:r>
              <a:rPr lang="zh-TW" altLang="en-US" sz="1400" b="1" dirty="0">
                <a:latin typeface="+mj-ea"/>
                <a:ea typeface="+mj-ea"/>
              </a:rPr>
              <a:t>聖靈降下恩雨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充滿我 充滿我 用那溫柔的愛光照我</a:t>
            </a:r>
            <a:br>
              <a:rPr lang="zh-TW" altLang="en-US" sz="3600" dirty="0"/>
            </a:br>
            <a:r>
              <a:rPr lang="zh-TW" altLang="en-US" sz="3600" dirty="0"/>
              <a:t>充滿我 來充滿我時刻都充滿我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1211-</a:t>
            </a:r>
            <a:r>
              <a:rPr lang="zh-TW" altLang="en-US" sz="1400" b="1" dirty="0">
                <a:latin typeface="+mj-ea"/>
                <a:ea typeface="+mj-ea"/>
              </a:rPr>
              <a:t>聖靈降下恩雨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482</TotalTime>
  <Words>99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Times New Roman</vt:lpstr>
      <vt:lpstr>敬拜</vt:lpstr>
      <vt:lpstr>1.聖靈降下恩雨 潔淨醫治我 我需要祢 我需要祢 祢來 充滿我</vt:lpstr>
      <vt:lpstr>2.聖靈因祢的愛 我願意順服 我好愛祢 我好愛祢 愛祢 的同在</vt:lpstr>
      <vt:lpstr>※充滿我 充滿我 用那溫柔的愛光照我 充滿我 來充滿我時刻都充滿我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217</cp:revision>
  <dcterms:created xsi:type="dcterms:W3CDTF">2020-03-03T07:14:47Z</dcterms:created>
  <dcterms:modified xsi:type="dcterms:W3CDTF">2025-01-11T04:44:13Z</dcterms:modified>
</cp:coreProperties>
</file>