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109" r:id="rId2"/>
    <p:sldId id="1120" r:id="rId3"/>
    <p:sldId id="1113" r:id="rId4"/>
    <p:sldId id="1121" r:id="rId5"/>
    <p:sldId id="1110" r:id="rId6"/>
    <p:sldId id="1122" r:id="rId7"/>
    <p:sldId id="1115" r:id="rId8"/>
    <p:sldId id="1123" r:id="rId9"/>
    <p:sldId id="1116" r:id="rId10"/>
    <p:sldId id="1119" r:id="rId1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1.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我站在山頂上 大聲呼喊宣告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祢良善無止盡 永遠不會停息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1213-</a:t>
            </a:r>
            <a:r>
              <a:rPr lang="zh-TW" altLang="en-US" sz="1400" b="1" dirty="0">
                <a:latin typeface="+mj-ea"/>
                <a:ea typeface="+mj-ea"/>
              </a:rPr>
              <a:t>因為你真好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91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+mn-ea"/>
                <a:ea typeface="+mn-ea"/>
              </a:rPr>
              <a:t>晴天或雨天</a:t>
            </a:r>
            <a:r>
              <a:rPr lang="zh-TW" altLang="en-US" sz="3600" dirty="0">
                <a:latin typeface="+mn-ea"/>
                <a:ea typeface="+mn-ea"/>
              </a:rPr>
              <a:t> </a:t>
            </a:r>
            <a:r>
              <a:rPr lang="zh-CN" altLang="en-US" sz="3600" dirty="0">
                <a:latin typeface="+mn-ea"/>
                <a:ea typeface="+mn-ea"/>
              </a:rPr>
              <a:t>我都要讚美</a:t>
            </a:r>
            <a:br>
              <a:rPr lang="zh-CN" altLang="en-US" sz="3600" dirty="0">
                <a:latin typeface="+mn-ea"/>
                <a:ea typeface="+mn-ea"/>
              </a:rPr>
            </a:br>
            <a:r>
              <a:rPr lang="zh-CN" altLang="en-US" sz="3600" dirty="0">
                <a:latin typeface="+mn-ea"/>
                <a:ea typeface="+mn-ea"/>
              </a:rPr>
              <a:t>祢真好 祢真好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1213-</a:t>
            </a:r>
            <a:r>
              <a:rPr lang="zh-TW" altLang="en-US" sz="1400" b="1" dirty="0">
                <a:latin typeface="+mj-ea"/>
                <a:ea typeface="+mj-ea"/>
              </a:rPr>
              <a:t>因為你真好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462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2BA9D-82A8-AE62-79BF-1D71F4D0E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4779128-014D-967E-2320-9241F0EB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祢慈愛隨著我 充滿我的生命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祢愛讓我驚奇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92FF6E-A124-1B65-1B81-7723ECC0B91F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1213-</a:t>
            </a:r>
            <a:r>
              <a:rPr lang="zh-TW" altLang="en-US" sz="1400" b="1" dirty="0">
                <a:latin typeface="+mj-ea"/>
                <a:ea typeface="+mj-ea"/>
              </a:rPr>
              <a:t>因為你真好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081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2.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再沒有任何人 能夠與祢相比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天地和深海洋 都顯明這真理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1213-</a:t>
            </a:r>
            <a:r>
              <a:rPr lang="zh-TW" altLang="en-US" sz="1400" b="1" dirty="0">
                <a:latin typeface="+mj-ea"/>
                <a:ea typeface="+mj-ea"/>
              </a:rPr>
              <a:t>因為你真好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200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2207E-DC7D-4499-D991-DC496F4EB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1DD4307-90CD-DC0D-2403-ACE54680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在黑暗的時刻 祢如明亮晨星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祢愛讓我驚奇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AB7031-9383-F0FA-97F4-C1DDAC7BD9CF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1213-</a:t>
            </a:r>
            <a:r>
              <a:rPr lang="zh-TW" altLang="en-US" sz="1400" b="1" dirty="0">
                <a:latin typeface="+mj-ea"/>
                <a:ea typeface="+mj-ea"/>
              </a:rPr>
              <a:t>因為你真好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530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標楷體"/>
                <a:ea typeface="標楷體"/>
              </a:rPr>
              <a:t>※</a:t>
            </a:r>
            <a:r>
              <a:rPr lang="en-US" altLang="zh-TW" sz="3600" dirty="0"/>
              <a:t>And I Sing </a:t>
            </a:r>
            <a:r>
              <a:rPr lang="zh-TW" altLang="en-US" sz="3600" dirty="0"/>
              <a:t>因為祢真好</a:t>
            </a:r>
            <a:br>
              <a:rPr lang="zh-TW" altLang="en-US" sz="3600" dirty="0"/>
            </a:br>
            <a:r>
              <a:rPr lang="en-US" altLang="zh-TW" sz="3600" dirty="0"/>
              <a:t>And I Dance </a:t>
            </a:r>
            <a:r>
              <a:rPr lang="zh-TW" altLang="en-US" sz="3600" dirty="0"/>
              <a:t>因為祢真好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1213-</a:t>
            </a:r>
            <a:r>
              <a:rPr lang="zh-TW" altLang="en-US" sz="1400" b="1" dirty="0">
                <a:latin typeface="+mj-ea"/>
                <a:ea typeface="+mj-ea"/>
              </a:rPr>
              <a:t>因為你真好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93ECD-BF5D-36AD-8B74-3B8D8EA3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A0EB7A5-3DD7-8C10-873F-BF932373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And I Shout </a:t>
            </a:r>
            <a:r>
              <a:rPr lang="zh-TW" altLang="en-US" sz="3600" dirty="0"/>
              <a:t>因為祢真好</a:t>
            </a:r>
            <a:br>
              <a:rPr lang="zh-TW" altLang="en-US" sz="3600" dirty="0"/>
            </a:br>
            <a:r>
              <a:rPr lang="zh-TW" altLang="en-US" sz="3600" dirty="0"/>
              <a:t>祢真好 祢真好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09FEF54-094B-1D6C-5487-42B6F4642479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1213-</a:t>
            </a:r>
            <a:r>
              <a:rPr lang="zh-TW" altLang="en-US" sz="1400" b="1" dirty="0">
                <a:latin typeface="+mj-ea"/>
                <a:ea typeface="+mj-ea"/>
              </a:rPr>
              <a:t>因為你真好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383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And I Sing </a:t>
            </a:r>
            <a:r>
              <a:rPr lang="zh-TW" altLang="en-US" sz="3600" dirty="0"/>
              <a:t>因為祢真好</a:t>
            </a:r>
            <a:br>
              <a:rPr lang="zh-TW" altLang="en-US" sz="3600" dirty="0"/>
            </a:br>
            <a:r>
              <a:rPr lang="en-US" altLang="zh-TW" sz="3600" dirty="0"/>
              <a:t>And I Dance </a:t>
            </a:r>
            <a:r>
              <a:rPr lang="zh-TW" altLang="en-US" sz="3600" dirty="0"/>
              <a:t>因為祢真好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1213-</a:t>
            </a:r>
            <a:r>
              <a:rPr lang="zh-TW" altLang="en-US" sz="1400" b="1" dirty="0">
                <a:latin typeface="+mj-ea"/>
                <a:ea typeface="+mj-ea"/>
              </a:rPr>
              <a:t>因為你真好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374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87914-A816-3C52-80F3-C805DC494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CB93F12-C830-F7EB-1ECE-CA8771D4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And I Shout </a:t>
            </a:r>
            <a:r>
              <a:rPr lang="zh-TW" altLang="en-US" sz="3600" dirty="0"/>
              <a:t>因為祢真好</a:t>
            </a:r>
            <a:br>
              <a:rPr lang="zh-TW" altLang="en-US" sz="3600" dirty="0"/>
            </a:br>
            <a:r>
              <a:rPr lang="zh-TW" altLang="en-US" sz="3600" dirty="0"/>
              <a:t>祢對我真好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7AFEDB-0197-D29F-4F77-D013520BCD30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1213-</a:t>
            </a:r>
            <a:r>
              <a:rPr lang="zh-TW" altLang="en-US" sz="1400" b="1" dirty="0">
                <a:latin typeface="+mj-ea"/>
                <a:ea typeface="+mj-ea"/>
              </a:rPr>
              <a:t>因為你真好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211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n-ea"/>
                <a:ea typeface="+mn-ea"/>
              </a:rPr>
              <a:t>§</a:t>
            </a:r>
            <a:r>
              <a:rPr lang="zh-CN" altLang="en-US" sz="3600" dirty="0">
                <a:latin typeface="+mn-ea"/>
                <a:ea typeface="+mn-ea"/>
              </a:rPr>
              <a:t>我全心宣告</a:t>
            </a:r>
            <a:r>
              <a:rPr lang="zh-TW" altLang="en-US" sz="3600" dirty="0">
                <a:latin typeface="+mn-ea"/>
                <a:ea typeface="+mn-ea"/>
              </a:rPr>
              <a:t> </a:t>
            </a:r>
            <a:r>
              <a:rPr lang="zh-CN" altLang="en-US" sz="3600" dirty="0">
                <a:latin typeface="+mn-ea"/>
                <a:ea typeface="+mn-ea"/>
              </a:rPr>
              <a:t>讓世界知道</a:t>
            </a:r>
            <a:br>
              <a:rPr lang="zh-CN" altLang="en-US" sz="3600" dirty="0">
                <a:latin typeface="+mn-ea"/>
                <a:ea typeface="+mn-ea"/>
              </a:rPr>
            </a:br>
            <a:r>
              <a:rPr lang="zh-CN" altLang="en-US" sz="3600" dirty="0">
                <a:latin typeface="+mn-ea"/>
                <a:ea typeface="+mn-ea"/>
              </a:rPr>
              <a:t>祢真好 祢真好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1213-</a:t>
            </a:r>
            <a:r>
              <a:rPr lang="zh-TW" altLang="en-US" sz="1400" b="1" dirty="0">
                <a:latin typeface="+mj-ea"/>
                <a:ea typeface="+mj-ea"/>
              </a:rPr>
              <a:t>因為你真好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721846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650</TotalTime>
  <Words>253</Words>
  <Application>Microsoft Office PowerPoint</Application>
  <PresentationFormat>如螢幕大小 (16:9)</PresentationFormat>
  <Paragraphs>20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標楷體</vt:lpstr>
      <vt:lpstr>Arial</vt:lpstr>
      <vt:lpstr>Calibri</vt:lpstr>
      <vt:lpstr>Times New Roman</vt:lpstr>
      <vt:lpstr>敬拜</vt:lpstr>
      <vt:lpstr>1.我站在山頂上 大聲呼喊宣告 祢良善無止盡 永遠不會停息</vt:lpstr>
      <vt:lpstr>祢慈愛隨著我 充滿我的生命 祢愛讓我驚奇</vt:lpstr>
      <vt:lpstr>2.再沒有任何人 能夠與祢相比 天地和深海洋 都顯明這真理</vt:lpstr>
      <vt:lpstr>在黑暗的時刻 祢如明亮晨星 祢愛讓我驚奇</vt:lpstr>
      <vt:lpstr>※And I Sing 因為祢真好 And I Dance 因為祢真好</vt:lpstr>
      <vt:lpstr>And I Shout 因為祢真好 祢真好 祢真好</vt:lpstr>
      <vt:lpstr>And I Sing 因為祢真好 And I Dance 因為祢真好</vt:lpstr>
      <vt:lpstr>And I Shout 因為祢真好 祢對我真好</vt:lpstr>
      <vt:lpstr>§我全心宣告 讓世界知道 祢真好 祢真好</vt:lpstr>
      <vt:lpstr>晴天或雨天 我都要讚美 祢真好 祢真好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221</cp:revision>
  <dcterms:created xsi:type="dcterms:W3CDTF">2020-03-03T07:14:47Z</dcterms:created>
  <dcterms:modified xsi:type="dcterms:W3CDTF">2025-01-04T07:07:55Z</dcterms:modified>
</cp:coreProperties>
</file>