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1109" r:id="rId2"/>
    <p:sldId id="1119" r:id="rId3"/>
    <p:sldId id="1113" r:id="rId4"/>
    <p:sldId id="1120" r:id="rId5"/>
    <p:sldId id="1118" r:id="rId6"/>
    <p:sldId id="1110" r:id="rId7"/>
    <p:sldId id="1121" r:id="rId8"/>
    <p:sldId id="1115" r:id="rId9"/>
    <p:sldId id="1122" r:id="rId10"/>
    <p:sldId id="1116" r:id="rId11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778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2025/3/1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2025/3/1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2025/3/1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2025/3/1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2025/3/1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2025/3/1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2025/3/1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3600" i="0" dirty="0">
                <a:effectLst/>
                <a:latin typeface="+mn-ea"/>
                <a:ea typeface="+mn-ea"/>
              </a:rPr>
              <a:t>1.</a:t>
            </a:r>
            <a:r>
              <a:rPr lang="zh-TW" altLang="en-US" sz="3600" i="0" dirty="0">
                <a:effectLst/>
                <a:latin typeface="+mn-ea"/>
                <a:ea typeface="+mn-ea"/>
              </a:rPr>
              <a:t>喔主感謝你 創造這土地 </a:t>
            </a:r>
            <a:br>
              <a:rPr lang="en-US" altLang="zh-TW" sz="3600" i="0" dirty="0">
                <a:effectLst/>
                <a:latin typeface="+mn-ea"/>
                <a:ea typeface="+mn-ea"/>
              </a:rPr>
            </a:br>
            <a:r>
              <a:rPr lang="zh-TW" altLang="en-US" sz="3600" i="0" dirty="0">
                <a:effectLst/>
                <a:latin typeface="+mn-ea"/>
                <a:ea typeface="+mn-ea"/>
              </a:rPr>
              <a:t>以永恆話語 賜下無限生命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1214-</a:t>
            </a:r>
            <a:r>
              <a:rPr lang="zh-TW" altLang="en-US" sz="1400" b="1" dirty="0">
                <a:latin typeface="+mj-ea"/>
                <a:ea typeface="+mj-ea"/>
              </a:rPr>
              <a:t>求充滿這地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大衛帳幕的榮耀 </a:t>
            </a:r>
            <a:r>
              <a:rPr lang="en-US" altLang="zh-TW" sz="1400" b="1" dirty="0">
                <a:latin typeface="+mj-ea"/>
                <a:ea typeface="+mj-ea"/>
              </a:rPr>
              <a:t>E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72911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31590"/>
          </a:xfrm>
        </p:spPr>
        <p:txBody>
          <a:bodyPr>
            <a:noAutofit/>
          </a:bodyPr>
          <a:lstStyle/>
          <a:p>
            <a:r>
              <a:rPr lang="en-US" altLang="zh-TW" sz="3600" dirty="0">
                <a:latin typeface="+mn-ea"/>
                <a:ea typeface="+mn-ea"/>
              </a:rPr>
              <a:t>§</a:t>
            </a:r>
            <a:r>
              <a:rPr lang="zh-TW" altLang="en-US" sz="3600" dirty="0">
                <a:latin typeface="+mn-ea"/>
                <a:ea typeface="+mn-ea"/>
              </a:rPr>
              <a:t>一生祝福 永不停息 世代因你愛延續 呼求你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1214-</a:t>
            </a:r>
            <a:r>
              <a:rPr lang="zh-TW" altLang="en-US" sz="1400" b="1" dirty="0">
                <a:latin typeface="+mj-ea"/>
                <a:ea typeface="+mj-ea"/>
              </a:rPr>
              <a:t>求充滿這地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大衛帳幕的榮耀 </a:t>
            </a:r>
            <a:r>
              <a:rPr lang="en-US" altLang="zh-TW" sz="1400" b="1" dirty="0">
                <a:latin typeface="+mj-ea"/>
                <a:ea typeface="+mj-ea"/>
              </a:rPr>
              <a:t>E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27218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F36BD-3928-21A3-2A03-9F6E8B544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4FD45C7-B31E-FFC6-5DC4-B4664CA43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zh-TW" altLang="en-US" sz="3600" i="0" dirty="0">
                <a:effectLst/>
                <a:latin typeface="+mn-ea"/>
                <a:ea typeface="+mn-ea"/>
              </a:rPr>
              <a:t>用恩典的馨香氣息祝福這地</a:t>
            </a:r>
            <a:br>
              <a:rPr lang="zh-TW" altLang="en-US" sz="3600" i="0" dirty="0">
                <a:effectLst/>
                <a:latin typeface="+mn-ea"/>
                <a:ea typeface="+mn-ea"/>
              </a:rPr>
            </a:br>
            <a:r>
              <a:rPr lang="zh-TW" altLang="en-US" sz="3600" i="0" dirty="0">
                <a:effectLst/>
                <a:latin typeface="+mn-ea"/>
                <a:ea typeface="+mn-ea"/>
              </a:rPr>
              <a:t>讓我們全心 跟隨你帶領</a:t>
            </a:r>
            <a:endParaRPr lang="zh-TW" altLang="zh-TW" sz="3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9AF677F-629F-AB11-C416-EF9695CFEEA1}"/>
              </a:ext>
            </a:extLst>
          </p:cNvPr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1214-</a:t>
            </a:r>
            <a:r>
              <a:rPr lang="zh-TW" altLang="en-US" sz="1400" b="1" dirty="0">
                <a:latin typeface="+mj-ea"/>
                <a:ea typeface="+mj-ea"/>
              </a:rPr>
              <a:t>求充滿這地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大衛帳幕的榮耀 </a:t>
            </a:r>
            <a:r>
              <a:rPr lang="en-US" altLang="zh-TW" sz="1400" b="1" dirty="0">
                <a:latin typeface="+mj-ea"/>
                <a:ea typeface="+mj-ea"/>
              </a:rPr>
              <a:t>E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7114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3600" i="0" dirty="0">
                <a:effectLst/>
                <a:latin typeface="+mn-ea"/>
                <a:ea typeface="+mn-ea"/>
              </a:rPr>
              <a:t>2.</a:t>
            </a:r>
            <a:r>
              <a:rPr lang="zh-TW" altLang="en-US" sz="3600" i="0" dirty="0">
                <a:effectLst/>
                <a:latin typeface="+mn-ea"/>
                <a:ea typeface="+mn-ea"/>
              </a:rPr>
              <a:t>喔主感謝你 創造這土地 </a:t>
            </a:r>
            <a:br>
              <a:rPr lang="en-US" altLang="zh-TW" sz="3600" i="0" dirty="0">
                <a:effectLst/>
                <a:latin typeface="+mn-ea"/>
                <a:ea typeface="+mn-ea"/>
              </a:rPr>
            </a:br>
            <a:r>
              <a:rPr lang="zh-TW" altLang="en-US" sz="3600" i="0" dirty="0">
                <a:effectLst/>
                <a:latin typeface="+mn-ea"/>
                <a:ea typeface="+mn-ea"/>
              </a:rPr>
              <a:t>以慈愛澆灌 以喜樂耕耘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1214-</a:t>
            </a:r>
            <a:r>
              <a:rPr lang="zh-TW" altLang="en-US" sz="1400" b="1" dirty="0">
                <a:latin typeface="+mj-ea"/>
                <a:ea typeface="+mj-ea"/>
              </a:rPr>
              <a:t>求充滿這地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大衛帳幕的榮耀 </a:t>
            </a:r>
            <a:r>
              <a:rPr lang="en-US" altLang="zh-TW" sz="1400" b="1" dirty="0">
                <a:latin typeface="+mj-ea"/>
                <a:ea typeface="+mj-ea"/>
              </a:rPr>
              <a:t>E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2000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282713-CBFC-336E-13A8-1813405C0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F47C852-8FFD-910C-ED1E-566383283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zh-TW" altLang="en-US" sz="3600" i="0" dirty="0">
                <a:effectLst/>
                <a:latin typeface="+mn-ea"/>
                <a:ea typeface="+mn-ea"/>
              </a:rPr>
              <a:t>用無數的白晝黑夜 孕育這地</a:t>
            </a:r>
            <a:br>
              <a:rPr lang="zh-TW" altLang="en-US" sz="3600" i="0" dirty="0">
                <a:effectLst/>
                <a:latin typeface="+mn-ea"/>
                <a:ea typeface="+mn-ea"/>
              </a:rPr>
            </a:br>
            <a:endParaRPr lang="zh-TW" altLang="zh-TW" sz="3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FE83C3C-625F-F97D-027B-9B68A1EF8770}"/>
              </a:ext>
            </a:extLst>
          </p:cNvPr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1214-</a:t>
            </a:r>
            <a:r>
              <a:rPr lang="zh-TW" altLang="en-US" sz="1400" b="1" dirty="0">
                <a:latin typeface="+mj-ea"/>
                <a:ea typeface="+mj-ea"/>
              </a:rPr>
              <a:t>求充滿這地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大衛帳幕的榮耀 </a:t>
            </a:r>
            <a:r>
              <a:rPr lang="en-US" altLang="zh-TW" sz="1400" b="1" dirty="0">
                <a:latin typeface="+mj-ea"/>
                <a:ea typeface="+mj-ea"/>
              </a:rPr>
              <a:t>E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35497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zh-TW" altLang="en-US" sz="3600" i="0" dirty="0">
                <a:effectLst/>
                <a:latin typeface="+mn-ea"/>
                <a:ea typeface="+mn-ea"/>
              </a:rPr>
              <a:t>順服的人情 感恩的心情</a:t>
            </a:r>
            <a:br>
              <a:rPr lang="zh-TW" altLang="en-US" sz="3600" i="0" dirty="0">
                <a:effectLst/>
                <a:latin typeface="+mn-ea"/>
                <a:ea typeface="+mn-ea"/>
              </a:rPr>
            </a:br>
            <a:r>
              <a:rPr lang="zh-TW" altLang="en-US" sz="3600" i="0" dirty="0">
                <a:effectLst/>
                <a:latin typeface="+mn-ea"/>
                <a:ea typeface="+mn-ea"/>
              </a:rPr>
              <a:t>現在都只願 以基督的心為心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1214-</a:t>
            </a:r>
            <a:r>
              <a:rPr lang="zh-TW" altLang="en-US" sz="1400" b="1" dirty="0">
                <a:latin typeface="+mj-ea"/>
                <a:ea typeface="+mj-ea"/>
              </a:rPr>
              <a:t>求充滿這地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大衛帳幕的榮耀 </a:t>
            </a:r>
            <a:r>
              <a:rPr lang="en-US" altLang="zh-TW" sz="1400" b="1" dirty="0">
                <a:latin typeface="+mj-ea"/>
                <a:ea typeface="+mj-ea"/>
              </a:rPr>
              <a:t>E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50333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3600" dirty="0">
                <a:latin typeface="標楷體"/>
                <a:ea typeface="標楷體"/>
              </a:rPr>
              <a:t>※</a:t>
            </a:r>
            <a:r>
              <a:rPr lang="zh-TW" altLang="en-US" sz="3600" dirty="0"/>
              <a:t>主求你充滿我們 來醫治這地</a:t>
            </a:r>
            <a:br>
              <a:rPr lang="zh-TW" altLang="en-US" sz="3600" dirty="0"/>
            </a:br>
            <a:r>
              <a:rPr lang="zh-TW" altLang="en-US" sz="3600" dirty="0"/>
              <a:t>痛苦疾病要過去 神蹟在運行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1214-</a:t>
            </a:r>
            <a:r>
              <a:rPr lang="zh-TW" altLang="en-US" sz="1400" b="1" dirty="0">
                <a:latin typeface="+mj-ea"/>
                <a:ea typeface="+mj-ea"/>
              </a:rPr>
              <a:t>求充滿這地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大衛帳幕的榮耀 </a:t>
            </a:r>
            <a:r>
              <a:rPr lang="en-US" altLang="zh-TW" sz="1400" b="1" dirty="0">
                <a:latin typeface="+mj-ea"/>
                <a:ea typeface="+mj-ea"/>
              </a:rPr>
              <a:t>E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53171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C50D16-E81C-3DBC-8FF1-313DD5E95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AD9EB17-9481-3F5A-AF79-763D34BD0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43558"/>
          </a:xfrm>
        </p:spPr>
        <p:txBody>
          <a:bodyPr>
            <a:noAutofit/>
          </a:bodyPr>
          <a:lstStyle/>
          <a:p>
            <a:r>
              <a:rPr lang="zh-TW" altLang="en-US" sz="3600" dirty="0"/>
              <a:t>主求你充滿我們 來轉化這地 黑暗權勢要離去</a:t>
            </a:r>
            <a:endParaRPr lang="zh-TW" altLang="zh-TW" sz="3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513C1BE-F53F-D307-9B56-4DA4D96B3FC0}"/>
              </a:ext>
            </a:extLst>
          </p:cNvPr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1214-</a:t>
            </a:r>
            <a:r>
              <a:rPr lang="zh-TW" altLang="en-US" sz="1400" b="1" dirty="0">
                <a:latin typeface="+mj-ea"/>
                <a:ea typeface="+mj-ea"/>
              </a:rPr>
              <a:t>求充滿這地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大衛帳幕的榮耀 </a:t>
            </a:r>
            <a:r>
              <a:rPr lang="en-US" altLang="zh-TW" sz="1400" b="1" dirty="0">
                <a:latin typeface="+mj-ea"/>
                <a:ea typeface="+mj-ea"/>
              </a:rPr>
              <a:t>E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14210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zh-TW" altLang="en-US" sz="3600" dirty="0"/>
              <a:t>主求你充滿我們 來轉化這地</a:t>
            </a:r>
            <a:br>
              <a:rPr lang="zh-TW" altLang="en-US" sz="3600" dirty="0"/>
            </a:br>
            <a:r>
              <a:rPr lang="zh-TW" altLang="en-US" sz="3600" dirty="0"/>
              <a:t>全地尊榮你聖名 為你而站立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1214-</a:t>
            </a:r>
            <a:r>
              <a:rPr lang="zh-TW" altLang="en-US" sz="1400" b="1" dirty="0">
                <a:latin typeface="+mj-ea"/>
                <a:ea typeface="+mj-ea"/>
              </a:rPr>
              <a:t>求充滿這地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大衛帳幕的榮耀 </a:t>
            </a:r>
            <a:r>
              <a:rPr lang="en-US" altLang="zh-TW" sz="1400" b="1" dirty="0">
                <a:latin typeface="+mj-ea"/>
                <a:ea typeface="+mj-ea"/>
              </a:rPr>
              <a:t>E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33747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CA2CEA-6E4D-E68A-BAA4-7EE8F8C2A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9EC0804-8A17-E327-6DB7-F8ADE9F01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zh-TW" altLang="en-US" sz="3600" dirty="0"/>
              <a:t>主求你充滿我們 來醫治這地</a:t>
            </a:r>
            <a:br>
              <a:rPr lang="zh-TW" altLang="en-US" sz="3600" dirty="0"/>
            </a:br>
            <a:r>
              <a:rPr lang="zh-TW" altLang="en-US" sz="3600" dirty="0"/>
              <a:t>全地看見你榮耀 你復興降臨</a:t>
            </a:r>
            <a:endParaRPr lang="zh-TW" altLang="zh-TW" sz="3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482AC08-846C-245F-9F23-CCA7318A7CB4}"/>
              </a:ext>
            </a:extLst>
          </p:cNvPr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1214-</a:t>
            </a:r>
            <a:r>
              <a:rPr lang="zh-TW" altLang="en-US" sz="1400" b="1" dirty="0">
                <a:latin typeface="+mj-ea"/>
                <a:ea typeface="+mj-ea"/>
              </a:rPr>
              <a:t>求充滿這地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大衛帳幕的榮耀 </a:t>
            </a:r>
            <a:r>
              <a:rPr lang="en-US" altLang="zh-TW" sz="1400" b="1" dirty="0">
                <a:latin typeface="+mj-ea"/>
                <a:ea typeface="+mj-ea"/>
              </a:rPr>
              <a:t>E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66689984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664</TotalTime>
  <Words>279</Words>
  <Application>Microsoft Office PowerPoint</Application>
  <PresentationFormat>如螢幕大小 (16:9)</PresentationFormat>
  <Paragraphs>20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標楷體</vt:lpstr>
      <vt:lpstr>Arial</vt:lpstr>
      <vt:lpstr>Calibri</vt:lpstr>
      <vt:lpstr>Times New Roman</vt:lpstr>
      <vt:lpstr>敬拜</vt:lpstr>
      <vt:lpstr>1.喔主感謝你 創造這土地  以永恆話語 賜下無限生命</vt:lpstr>
      <vt:lpstr>用恩典的馨香氣息祝福這地 讓我們全心 跟隨你帶領</vt:lpstr>
      <vt:lpstr>2.喔主感謝你 創造這土地  以慈愛澆灌 以喜樂耕耘</vt:lpstr>
      <vt:lpstr>用無數的白晝黑夜 孕育這地 </vt:lpstr>
      <vt:lpstr>順服的人情 感恩的心情 現在都只願 以基督的心為心</vt:lpstr>
      <vt:lpstr>※主求你充滿我們 來醫治這地 痛苦疾病要過去 神蹟在運行</vt:lpstr>
      <vt:lpstr>主求你充滿我們 來轉化這地 黑暗權勢要離去</vt:lpstr>
      <vt:lpstr>主求你充滿我們 來轉化這地 全地尊榮你聖名 為你而站立</vt:lpstr>
      <vt:lpstr>主求你充滿我們 來醫治這地 全地看見你榮耀 你復興降臨</vt:lpstr>
      <vt:lpstr>§一生祝福 永不停息 世代因你愛延續 呼求你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良宏 許</cp:lastModifiedBy>
  <cp:revision>222</cp:revision>
  <dcterms:created xsi:type="dcterms:W3CDTF">2020-03-03T07:14:47Z</dcterms:created>
  <dcterms:modified xsi:type="dcterms:W3CDTF">2025-03-01T04:59:21Z</dcterms:modified>
</cp:coreProperties>
</file>