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109" r:id="rId2"/>
    <p:sldId id="1113" r:id="rId3"/>
    <p:sldId id="1110" r:id="rId4"/>
    <p:sldId id="1115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i="0" dirty="0">
                <a:effectLst/>
                <a:latin typeface="+mn-ea"/>
                <a:ea typeface="+mn-ea"/>
              </a:rPr>
              <a:t>1.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何等愛你阿爸天父 你無條件為我付出</a:t>
            </a:r>
            <a:br>
              <a:rPr lang="zh-TW" altLang="en-US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犧牲愛子叫我得贖 你愛充滿我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1215-</a:t>
            </a:r>
            <a:r>
              <a:rPr lang="zh-TW" altLang="en-US" sz="1400" b="1" dirty="0">
                <a:latin typeface="+mj-ea"/>
                <a:ea typeface="+mj-ea"/>
              </a:rPr>
              <a:t>何等愛你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291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i="0" dirty="0">
                <a:effectLst/>
                <a:latin typeface="+mn-ea"/>
                <a:ea typeface="+mn-ea"/>
              </a:rPr>
              <a:t>2.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主你寶血為我而流 洗淨我罪給我自由</a:t>
            </a:r>
            <a:br>
              <a:rPr lang="zh-TW" altLang="en-US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你的愛是何等偉大</a:t>
            </a:r>
            <a:r>
              <a:rPr lang="zh-TW" altLang="en-US" sz="3600" dirty="0">
                <a:latin typeface="+mn-ea"/>
                <a:ea typeface="+mn-ea"/>
              </a:rPr>
              <a:t> 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喔我 主耶穌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1215-</a:t>
            </a:r>
            <a:r>
              <a:rPr lang="zh-TW" altLang="en-US" sz="1400" b="1" dirty="0">
                <a:latin typeface="+mj-ea"/>
                <a:ea typeface="+mj-ea"/>
              </a:rPr>
              <a:t>何等愛你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3200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標楷體"/>
                <a:ea typeface="標楷體"/>
              </a:rPr>
              <a:t>※</a:t>
            </a:r>
            <a:r>
              <a:rPr lang="zh-TW" altLang="en-US" sz="3600" dirty="0"/>
              <a:t>一生要讚美 我美好救主</a:t>
            </a:r>
            <a:br>
              <a:rPr lang="zh-TW" altLang="en-US" sz="3600" dirty="0"/>
            </a:br>
            <a:r>
              <a:rPr lang="zh-TW" altLang="en-US" sz="3600" dirty="0"/>
              <a:t>你的愛是我生命全部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1215-</a:t>
            </a:r>
            <a:r>
              <a:rPr lang="zh-TW" altLang="en-US" sz="1400" b="1" dirty="0">
                <a:latin typeface="+mj-ea"/>
                <a:ea typeface="+mj-ea"/>
              </a:rPr>
              <a:t>何等愛你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5317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3600" dirty="0"/>
              <a:t>一生要敬拜 我親愛天父</a:t>
            </a:r>
            <a:br>
              <a:rPr lang="zh-TW" altLang="en-US" sz="3600" dirty="0"/>
            </a:br>
            <a:r>
              <a:rPr lang="zh-TW" altLang="en-US" sz="3600" dirty="0"/>
              <a:t>你無條件的愛讓我心得滿足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1215-</a:t>
            </a:r>
            <a:r>
              <a:rPr lang="zh-TW" altLang="en-US" sz="1400" b="1" dirty="0">
                <a:latin typeface="+mj-ea"/>
                <a:ea typeface="+mj-ea"/>
              </a:rPr>
              <a:t>何等愛你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33747910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666</TotalTime>
  <Words>119</Words>
  <Application>Microsoft Office PowerPoint</Application>
  <PresentationFormat>如螢幕大小 (16:9)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標楷體</vt:lpstr>
      <vt:lpstr>Arial</vt:lpstr>
      <vt:lpstr>Calibri</vt:lpstr>
      <vt:lpstr>Times New Roman</vt:lpstr>
      <vt:lpstr>敬拜</vt:lpstr>
      <vt:lpstr>1.何等愛你阿爸天父 你無條件為我付出 犧牲愛子叫我得贖 你愛充滿我</vt:lpstr>
      <vt:lpstr>2.主你寶血為我而流 洗淨我罪給我自由 你的愛是何等偉大 喔我 主耶穌</vt:lpstr>
      <vt:lpstr>※一生要讚美 我美好救主 你的愛是我生命全部</vt:lpstr>
      <vt:lpstr>一生要敬拜 我親愛天父 你無條件的愛讓我心得滿足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Joseph Liu</cp:lastModifiedBy>
  <cp:revision>222</cp:revision>
  <dcterms:created xsi:type="dcterms:W3CDTF">2020-03-03T07:14:47Z</dcterms:created>
  <dcterms:modified xsi:type="dcterms:W3CDTF">2025-01-04T07:03:20Z</dcterms:modified>
</cp:coreProperties>
</file>