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09" r:id="rId2"/>
    <p:sldId id="1110" r:id="rId3"/>
    <p:sldId id="1115" r:id="rId4"/>
    <p:sldId id="1116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眾聖徒眾天使 俯伏寶座前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眾長老謙卑 卸下冠冕在神羔羊前敬拜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1216-</a:t>
            </a:r>
            <a:r>
              <a:rPr lang="zh-TW" altLang="en-US" sz="1400" b="1" dirty="0">
                <a:latin typeface="+mj-ea"/>
                <a:ea typeface="+mj-ea"/>
              </a:rPr>
              <a:t>你配得全所有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我尊崇你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你配得全所有 你配得全所有</a:t>
            </a:r>
            <a:br>
              <a:rPr lang="en-US" altLang="zh-TW" sz="3600" dirty="0"/>
            </a:br>
            <a:r>
              <a:rPr lang="zh-TW" altLang="en-US" sz="3600" dirty="0"/>
              <a:t>你是萬物源頭 一切都歸於你 配得所有榮耀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1216-</a:t>
            </a:r>
            <a:r>
              <a:rPr lang="zh-TW" altLang="en-US" sz="1400" b="1" dirty="0">
                <a:latin typeface="+mj-ea"/>
                <a:ea typeface="+mj-ea"/>
              </a:rPr>
              <a:t>你配得全所有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我尊崇你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§</a:t>
            </a:r>
            <a:r>
              <a:rPr lang="zh-TW" altLang="en-US" sz="3600" dirty="0"/>
              <a:t>從白天到黑夜 升到你座前</a:t>
            </a:r>
            <a:br>
              <a:rPr lang="zh-TW" altLang="en-US" sz="3600" dirty="0"/>
            </a:br>
            <a:r>
              <a:rPr lang="zh-TW" altLang="en-US" sz="3600" dirty="0"/>
              <a:t>馨香祭的呼求 升到你座前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1216-</a:t>
            </a:r>
            <a:r>
              <a:rPr lang="zh-TW" altLang="en-US" sz="1400" b="1" dirty="0">
                <a:latin typeface="+mj-ea"/>
                <a:ea typeface="+mj-ea"/>
              </a:rPr>
              <a:t>你配得全所有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我尊崇你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374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(E)</a:t>
            </a:r>
            <a:r>
              <a:rPr lang="zh-TW" altLang="en-US" sz="3600" dirty="0"/>
              <a:t>我尊崇你 我尊崇你</a:t>
            </a:r>
            <a:br>
              <a:rPr lang="zh-TW" altLang="en-US" sz="3600" dirty="0"/>
            </a:br>
            <a:r>
              <a:rPr lang="zh-TW" altLang="en-US" sz="3600" dirty="0"/>
              <a:t>我尊崇你 哦主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1216-</a:t>
            </a:r>
            <a:r>
              <a:rPr lang="zh-TW" altLang="en-US" sz="1400" b="1" dirty="0">
                <a:latin typeface="+mj-ea"/>
                <a:ea typeface="+mj-ea"/>
              </a:rPr>
              <a:t>你配得全所有</a:t>
            </a:r>
            <a:r>
              <a:rPr lang="en-US" altLang="zh-TW" sz="1400" b="1" dirty="0">
                <a:latin typeface="+mj-ea"/>
                <a:ea typeface="+mj-ea"/>
              </a:rPr>
              <a:t>/</a:t>
            </a:r>
            <a:r>
              <a:rPr lang="zh-TW" altLang="en-US" sz="1400" b="1" dirty="0">
                <a:latin typeface="+mj-ea"/>
                <a:ea typeface="+mj-ea"/>
              </a:rPr>
              <a:t>我尊崇你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6633763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676</TotalTime>
  <Words>141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Times New Roman</vt:lpstr>
      <vt:lpstr>敬拜</vt:lpstr>
      <vt:lpstr>眾聖徒眾天使 俯伏寶座前 眾長老謙卑 卸下冠冕在神羔羊前敬拜</vt:lpstr>
      <vt:lpstr>※你配得全所有 你配得全所有 你是萬物源頭 一切都歸於你 配得所有榮耀</vt:lpstr>
      <vt:lpstr>§從白天到黑夜 升到你座前 馨香祭的呼求 升到你座前</vt:lpstr>
      <vt:lpstr>(E)我尊崇你 我尊崇你 我尊崇你 哦主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223</cp:revision>
  <dcterms:created xsi:type="dcterms:W3CDTF">2020-03-03T07:14:47Z</dcterms:created>
  <dcterms:modified xsi:type="dcterms:W3CDTF">2025-01-04T07:02:23Z</dcterms:modified>
</cp:coreProperties>
</file>