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1109" r:id="rId2"/>
    <p:sldId id="1111" r:id="rId3"/>
    <p:sldId id="1112" r:id="rId4"/>
    <p:sldId id="1110" r:id="rId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2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zh-TW" altLang="en-US" sz="3600" i="0" dirty="0">
                <a:effectLst/>
                <a:latin typeface="+mn-ea"/>
                <a:ea typeface="+mn-ea"/>
              </a:rPr>
              <a:t>以禱告播下救恩的種子　</a:t>
            </a:r>
            <a:br>
              <a:rPr lang="zh-TW" altLang="en-US" sz="3600" i="0" dirty="0">
                <a:effectLst/>
                <a:latin typeface="+mn-ea"/>
                <a:ea typeface="+mn-ea"/>
              </a:rPr>
            </a:br>
            <a:r>
              <a:rPr lang="zh-TW" altLang="en-US" sz="3600" i="0" dirty="0">
                <a:effectLst/>
                <a:latin typeface="+mn-ea"/>
                <a:ea typeface="+mn-ea"/>
              </a:rPr>
              <a:t>以淚水澆灌心靈的深處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1217-</a:t>
            </a:r>
            <a:r>
              <a:rPr lang="zh-TW" altLang="en-US" sz="1400" b="1" dirty="0">
                <a:latin typeface="+mj-ea"/>
                <a:ea typeface="+mj-ea"/>
              </a:rPr>
              <a:t>禱告的力量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72911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227D8D-6E94-32EA-323B-0CEFECB35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629A861E-5D7F-6A73-1CD9-C35277EDC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zh-TW" altLang="en-US" sz="3600" i="0" dirty="0">
                <a:effectLst/>
                <a:latin typeface="+mn-ea"/>
                <a:ea typeface="+mn-ea"/>
              </a:rPr>
              <a:t>神的靈使軟弱的心變得剛強　</a:t>
            </a:r>
            <a:br>
              <a:rPr lang="zh-TW" altLang="en-US" sz="3600" i="0" dirty="0">
                <a:effectLst/>
                <a:latin typeface="+mn-ea"/>
                <a:ea typeface="+mn-ea"/>
              </a:rPr>
            </a:br>
            <a:r>
              <a:rPr lang="zh-TW" altLang="en-US" sz="3600" i="0" dirty="0">
                <a:effectLst/>
                <a:latin typeface="+mn-ea"/>
                <a:ea typeface="+mn-ea"/>
              </a:rPr>
              <a:t>我的信心建立在耶穌這磐石上</a:t>
            </a:r>
            <a:endParaRPr lang="zh-TW" altLang="zh-TW" sz="36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336598C-ECF1-08D4-131D-8AA325E904C7}"/>
              </a:ext>
            </a:extLst>
          </p:cNvPr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1217-</a:t>
            </a:r>
            <a:r>
              <a:rPr lang="zh-TW" altLang="en-US" sz="1400" b="1" dirty="0">
                <a:latin typeface="+mj-ea"/>
                <a:ea typeface="+mj-ea"/>
              </a:rPr>
              <a:t>禱告的力量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91274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48F6BE-73C0-9FD9-A0CA-340B7010D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F9530852-4B35-1EF4-D2C5-55935E3BD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3600" dirty="0">
                <a:latin typeface="標楷體"/>
                <a:ea typeface="標楷體"/>
              </a:rPr>
              <a:t>※</a:t>
            </a:r>
            <a:r>
              <a:rPr lang="zh-TW" altLang="en-US" sz="3600" dirty="0"/>
              <a:t>禱告的力量 時間可以證明</a:t>
            </a:r>
            <a:br>
              <a:rPr lang="zh-TW" altLang="en-US" sz="3600" dirty="0"/>
            </a:br>
            <a:r>
              <a:rPr lang="zh-TW" altLang="en-US" sz="3600" dirty="0"/>
              <a:t>改變的大能 在耶穌基督裡</a:t>
            </a:r>
            <a:endParaRPr lang="zh-TW" altLang="zh-TW" sz="36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7F29AF9-81AB-12F9-037A-376F326CDE15}"/>
              </a:ext>
            </a:extLst>
          </p:cNvPr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1217-</a:t>
            </a:r>
            <a:r>
              <a:rPr lang="zh-TW" altLang="en-US" sz="1400" b="1" dirty="0">
                <a:latin typeface="+mj-ea"/>
                <a:ea typeface="+mj-ea"/>
              </a:rPr>
              <a:t>禱告的力量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96522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zh-TW" altLang="en-US" sz="3600" dirty="0"/>
              <a:t>獻上馨香之祭 直達到祢寶座前　</a:t>
            </a:r>
            <a:br>
              <a:rPr lang="zh-TW" altLang="en-US" sz="3600" dirty="0"/>
            </a:br>
            <a:r>
              <a:rPr lang="zh-TW" altLang="en-US" sz="3600" dirty="0"/>
              <a:t>因祢信實 祢必垂聽每個呼求　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1217-</a:t>
            </a:r>
            <a:r>
              <a:rPr lang="zh-TW" altLang="en-US" sz="1400" b="1" dirty="0">
                <a:latin typeface="+mj-ea"/>
                <a:ea typeface="+mj-ea"/>
              </a:rPr>
              <a:t>禱告的力量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53171175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678</TotalTime>
  <Words>112</Words>
  <Application>Microsoft Office PowerPoint</Application>
  <PresentationFormat>如螢幕大小 (16:9)</PresentationFormat>
  <Paragraphs>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標楷體</vt:lpstr>
      <vt:lpstr>Arial</vt:lpstr>
      <vt:lpstr>Calibri</vt:lpstr>
      <vt:lpstr>Times New Roman</vt:lpstr>
      <vt:lpstr>敬拜</vt:lpstr>
      <vt:lpstr>以禱告播下救恩的種子　 以淚水澆灌心靈的深處</vt:lpstr>
      <vt:lpstr>神的靈使軟弱的心變得剛強　 我的信心建立在耶穌這磐石上</vt:lpstr>
      <vt:lpstr>※禱告的力量 時間可以證明 改變的大能 在耶穌基督裡</vt:lpstr>
      <vt:lpstr>獻上馨香之祭 直達到祢寶座前　 因祢信實 祢必垂聽每個呼求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Joseph Liu</cp:lastModifiedBy>
  <cp:revision>224</cp:revision>
  <dcterms:created xsi:type="dcterms:W3CDTF">2020-03-03T07:14:47Z</dcterms:created>
  <dcterms:modified xsi:type="dcterms:W3CDTF">2025-01-04T07:01:27Z</dcterms:modified>
</cp:coreProperties>
</file>