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11" r:id="rId2"/>
    <p:sldId id="1109" r:id="rId3"/>
    <p:sldId id="1110" r:id="rId4"/>
    <p:sldId id="1112" r:id="rId5"/>
    <p:sldId id="1113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榮耀神 你何等榮美 在全地上</a:t>
            </a:r>
            <a:br>
              <a:rPr lang="zh-TW" altLang="en-US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奇妙主 你何等榮耀 憐憫恩典君王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1219-</a:t>
            </a:r>
            <a:r>
              <a:rPr lang="zh-TW" altLang="en-US" sz="1400" b="1" dirty="0">
                <a:latin typeface="+mj-ea"/>
                <a:ea typeface="+mj-ea"/>
              </a:rPr>
              <a:t>直到永遠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大衛帳幕的榮耀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30857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+mn-ea"/>
                <a:ea typeface="+mn-ea"/>
              </a:rPr>
              <a:t>2</a:t>
            </a:r>
            <a:r>
              <a:rPr lang="en-US" altLang="zh-TW" sz="4000" i="0" dirty="0">
                <a:effectLst/>
                <a:latin typeface="+mn-ea"/>
                <a:ea typeface="+mn-ea"/>
              </a:rPr>
              <a:t>.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耶穌 超乎萬名 我們揚聲讚美你</a:t>
            </a:r>
            <a:br>
              <a:rPr lang="zh-TW" altLang="en-US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耶穌 慈愛救主 我們舉雙手敬拜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1219-</a:t>
            </a:r>
            <a:r>
              <a:rPr lang="zh-TW" altLang="en-US" sz="1400" b="1" dirty="0">
                <a:latin typeface="+mj-ea"/>
                <a:ea typeface="+mj-ea"/>
              </a:rPr>
              <a:t>直到永遠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大衛帳幕的榮耀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843558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en-US" sz="4000" dirty="0"/>
              <a:t>聖潔 聖潔 全能真神</a:t>
            </a:r>
            <a:br>
              <a:rPr lang="zh-TW" altLang="en-US" sz="4000" dirty="0"/>
            </a:br>
            <a:r>
              <a:rPr lang="zh-TW" altLang="en-US" sz="4000" dirty="0"/>
              <a:t>你名何等榮耀 讚美直到永遠</a:t>
            </a:r>
            <a:br>
              <a:rPr lang="en-US" altLang="zh-TW" sz="4000" dirty="0"/>
            </a:br>
            <a:br>
              <a:rPr lang="zh-TW" altLang="en-US" sz="4000" dirty="0"/>
            </a:b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1219-</a:t>
            </a:r>
            <a:r>
              <a:rPr lang="zh-TW" altLang="en-US" sz="1400" b="1" dirty="0">
                <a:latin typeface="+mj-ea"/>
                <a:ea typeface="+mj-ea"/>
              </a:rPr>
              <a:t>直到永遠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大衛帳幕的榮耀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13843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信實救主 堅固磐石</a:t>
            </a:r>
            <a:br>
              <a:rPr lang="zh-TW" altLang="en-US" sz="4000" dirty="0"/>
            </a:br>
            <a:r>
              <a:rPr lang="zh-TW" altLang="en-US" sz="4000" dirty="0"/>
              <a:t>你名何等尊貴 我敬拜直到永遠</a:t>
            </a:r>
            <a:br>
              <a:rPr lang="zh-TW" altLang="en-US" sz="4000" dirty="0"/>
            </a:br>
            <a:br>
              <a:rPr lang="en-US" altLang="zh-TW" sz="4000" dirty="0"/>
            </a:br>
            <a:br>
              <a:rPr lang="zh-TW" altLang="en-US" sz="4000" dirty="0"/>
            </a:b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1219-</a:t>
            </a:r>
            <a:r>
              <a:rPr lang="zh-TW" altLang="en-US" sz="1400" b="1" dirty="0">
                <a:latin typeface="+mj-ea"/>
                <a:ea typeface="+mj-ea"/>
              </a:rPr>
              <a:t>直到永遠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大衛帳幕的榮耀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467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843558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頌讚與尊貴 榮耀和權能</a:t>
            </a:r>
            <a:br>
              <a:rPr lang="zh-TW" altLang="en-US" sz="4000" dirty="0"/>
            </a:br>
            <a:r>
              <a:rPr lang="zh-TW" altLang="en-US" sz="4000" dirty="0"/>
              <a:t>都歸給你到永遠</a:t>
            </a:r>
            <a:br>
              <a:rPr lang="zh-TW" altLang="en-US" sz="4000" dirty="0"/>
            </a:br>
            <a:br>
              <a:rPr lang="zh-TW" altLang="en-US" sz="4000" dirty="0"/>
            </a:b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1219-</a:t>
            </a:r>
            <a:r>
              <a:rPr lang="zh-TW" altLang="en-US" sz="1400" b="1" dirty="0">
                <a:latin typeface="+mj-ea"/>
                <a:ea typeface="+mj-ea"/>
              </a:rPr>
              <a:t>直到永遠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大衛帳幕的榮耀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862855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693</TotalTime>
  <Words>139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Times New Roman</vt:lpstr>
      <vt:lpstr>敬拜</vt:lpstr>
      <vt:lpstr>1.榮耀神 你何等榮美 在全地上 奇妙主 你何等榮耀 憐憫恩典君王 </vt:lpstr>
      <vt:lpstr>2.耶穌 超乎萬名 我們揚聲讚美你 耶穌 慈愛救主 我們舉雙手敬拜</vt:lpstr>
      <vt:lpstr>※聖潔 聖潔 全能真神 你名何等榮耀 讚美直到永遠  </vt:lpstr>
      <vt:lpstr>信實救主 堅固磐石 你名何等尊貴 我敬拜直到永遠   </vt:lpstr>
      <vt:lpstr>§頌讚與尊貴 榮耀和權能 都歸給你到永遠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226</cp:revision>
  <dcterms:created xsi:type="dcterms:W3CDTF">2020-03-03T07:14:47Z</dcterms:created>
  <dcterms:modified xsi:type="dcterms:W3CDTF">2025-01-04T06:59:02Z</dcterms:modified>
</cp:coreProperties>
</file>