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1111" r:id="rId2"/>
    <p:sldId id="1109" r:id="rId3"/>
    <p:sldId id="1110" r:id="rId4"/>
    <p:sldId id="1114" r:id="rId5"/>
    <p:sldId id="1113" r:id="rId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2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3600" i="0" dirty="0">
                <a:effectLst/>
                <a:latin typeface="+mn-ea"/>
                <a:ea typeface="+mn-ea"/>
              </a:rPr>
              <a:t>1.</a:t>
            </a:r>
            <a:r>
              <a:rPr lang="zh-TW" altLang="en-US" sz="3600" i="0" dirty="0">
                <a:effectLst/>
                <a:latin typeface="+mn-ea"/>
                <a:ea typeface="+mn-ea"/>
              </a:rPr>
              <a:t>主你是我的避難所</a:t>
            </a:r>
            <a:br>
              <a:rPr lang="zh-TW" altLang="en-US" sz="3600" i="0" dirty="0">
                <a:effectLst/>
                <a:latin typeface="+mn-ea"/>
                <a:ea typeface="+mn-ea"/>
              </a:rPr>
            </a:br>
            <a:r>
              <a:rPr lang="zh-TW" altLang="en-US" sz="3600" i="0" dirty="0">
                <a:effectLst/>
                <a:latin typeface="+mn-ea"/>
                <a:ea typeface="+mn-ea"/>
              </a:rPr>
              <a:t>你愛將我緊緊的擁抱 使我甦醒 你愛里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1222-</a:t>
            </a:r>
            <a:r>
              <a:rPr lang="zh-TW" altLang="en-US" sz="1400" b="1" dirty="0">
                <a:latin typeface="+mj-ea"/>
                <a:ea typeface="+mj-ea"/>
              </a:rPr>
              <a:t>與你更靠近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36104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3600" dirty="0">
                <a:latin typeface="+mn-ea"/>
                <a:ea typeface="+mn-ea"/>
              </a:rPr>
              <a:t>2</a:t>
            </a:r>
            <a:r>
              <a:rPr lang="en-US" altLang="zh-TW" sz="3600" i="0" dirty="0">
                <a:effectLst/>
                <a:latin typeface="+mn-ea"/>
                <a:ea typeface="+mn-ea"/>
              </a:rPr>
              <a:t>.</a:t>
            </a:r>
            <a:r>
              <a:rPr lang="zh-TW" altLang="en-US" sz="3600" i="0" dirty="0">
                <a:effectLst/>
                <a:latin typeface="+mn-ea"/>
                <a:ea typeface="+mn-ea"/>
              </a:rPr>
              <a:t>我願成為你的居所 我要愛你</a:t>
            </a:r>
            <a:br>
              <a:rPr lang="zh-TW" altLang="en-US" sz="3600" i="0" dirty="0">
                <a:effectLst/>
                <a:latin typeface="+mn-ea"/>
                <a:ea typeface="+mn-ea"/>
              </a:rPr>
            </a:br>
            <a:r>
              <a:rPr lang="zh-TW" altLang="en-US" sz="3600" i="0" dirty="0">
                <a:effectLst/>
                <a:latin typeface="+mn-ea"/>
                <a:ea typeface="+mn-ea"/>
              </a:rPr>
              <a:t>要永遠堅定的愛你 親近你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1222-</a:t>
            </a:r>
            <a:r>
              <a:rPr lang="zh-TW" altLang="en-US" sz="1400" b="1" dirty="0">
                <a:latin typeface="+mj-ea"/>
                <a:ea typeface="+mj-ea"/>
              </a:rPr>
              <a:t>與你更靠近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72911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3600" dirty="0">
                <a:latin typeface="標楷體"/>
                <a:ea typeface="標楷體"/>
              </a:rPr>
              <a:t>※</a:t>
            </a:r>
            <a:r>
              <a:rPr lang="zh-TW" altLang="en-US" sz="3600" dirty="0"/>
              <a:t>主我願讓你來擁有我的心</a:t>
            </a:r>
            <a:br>
              <a:rPr lang="zh-TW" altLang="en-US" sz="3600" dirty="0"/>
            </a:br>
            <a:r>
              <a:rPr lang="zh-TW" altLang="en-US" sz="3600" dirty="0"/>
              <a:t>不再用力堅持倚靠我自己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1222-</a:t>
            </a:r>
            <a:r>
              <a:rPr lang="zh-TW" altLang="en-US" sz="1400" b="1" dirty="0">
                <a:latin typeface="+mj-ea"/>
                <a:ea typeface="+mj-ea"/>
              </a:rPr>
              <a:t>與你更靠近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53171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62F21-7566-CF3E-FD55-F3AFB52A6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4348D18-FB37-50AB-9B63-A4F541B80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zh-TW" altLang="en-US" sz="3600" dirty="0"/>
              <a:t>願你每句話語都成為我命定</a:t>
            </a:r>
            <a:br>
              <a:rPr lang="zh-TW" altLang="en-US" sz="3600" dirty="0"/>
            </a:br>
            <a:r>
              <a:rPr lang="zh-TW" altLang="en-US" sz="3600" dirty="0"/>
              <a:t>改變我生命一步一步與你更靠近 走進你心意</a:t>
            </a:r>
            <a:endParaRPr lang="zh-TW" altLang="zh-TW" sz="36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37B7B3F-A090-B59E-6964-F7C2F22F294D}"/>
              </a:ext>
            </a:extLst>
          </p:cNvPr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1222-</a:t>
            </a:r>
            <a:r>
              <a:rPr lang="zh-TW" altLang="en-US" sz="1400" b="1" dirty="0">
                <a:latin typeface="+mj-ea"/>
                <a:ea typeface="+mj-ea"/>
              </a:rPr>
              <a:t>與你更靠近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90898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3600" dirty="0"/>
              <a:t>§</a:t>
            </a:r>
            <a:r>
              <a:rPr lang="zh-TW" altLang="en-US" sz="3600" dirty="0"/>
              <a:t>沒有人能像你</a:t>
            </a:r>
            <a:br>
              <a:rPr lang="zh-TW" altLang="en-US" sz="3600" dirty="0"/>
            </a:br>
            <a:r>
              <a:rPr lang="zh-TW" altLang="en-US" sz="3600" dirty="0"/>
              <a:t>用愛滿足我心 你是我的唯一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1222-</a:t>
            </a:r>
            <a:r>
              <a:rPr lang="zh-TW" altLang="en-US" sz="1400" b="1" dirty="0">
                <a:latin typeface="+mj-ea"/>
                <a:ea typeface="+mj-ea"/>
              </a:rPr>
              <a:t>與你更靠近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68628550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708</TotalTime>
  <Words>150</Words>
  <Application>Microsoft Office PowerPoint</Application>
  <PresentationFormat>如螢幕大小 (16:9)</PresentationFormat>
  <Paragraphs>10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標楷體</vt:lpstr>
      <vt:lpstr>Arial</vt:lpstr>
      <vt:lpstr>Calibri</vt:lpstr>
      <vt:lpstr>Times New Roman</vt:lpstr>
      <vt:lpstr>敬拜</vt:lpstr>
      <vt:lpstr>1.主你是我的避難所 你愛將我緊緊的擁抱 使我甦醒 你愛里</vt:lpstr>
      <vt:lpstr>2.我願成為你的居所 我要愛你 要永遠堅定的愛你 親近你</vt:lpstr>
      <vt:lpstr>※主我願讓你來擁有我的心 不再用力堅持倚靠我自己</vt:lpstr>
      <vt:lpstr>願你每句話語都成為我命定 改變我生命一步一步與你更靠近 走進你心意</vt:lpstr>
      <vt:lpstr>§沒有人能像你 用愛滿足我心 你是我的唯一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Joseph Liu</cp:lastModifiedBy>
  <cp:revision>228</cp:revision>
  <dcterms:created xsi:type="dcterms:W3CDTF">2020-03-03T07:14:47Z</dcterms:created>
  <dcterms:modified xsi:type="dcterms:W3CDTF">2025-01-04T06:53:25Z</dcterms:modified>
</cp:coreProperties>
</file>