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111" r:id="rId2"/>
    <p:sldId id="1109" r:id="rId3"/>
    <p:sldId id="1110" r:id="rId4"/>
    <p:sldId id="1114" r:id="rId5"/>
    <p:sldId id="1115" r:id="rId6"/>
    <p:sldId id="1113" r:id="rId7"/>
    <p:sldId id="1116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在創世以前 天父祂已經愛我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創造我 認識我 揀選我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1223-</a:t>
            </a:r>
            <a:r>
              <a:rPr lang="zh-TW" altLang="en-US" sz="1400" b="1" dirty="0">
                <a:latin typeface="+mj-ea"/>
                <a:ea typeface="+mj-ea"/>
              </a:rPr>
              <a:t>我已得自由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n-ea"/>
                <a:ea typeface="+mn-ea"/>
              </a:rPr>
              <a:t>差派獨生子耶穌基督 為我捨命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從此進入永恆愛的約定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1223-</a:t>
            </a:r>
            <a:r>
              <a:rPr lang="zh-TW" altLang="en-US" sz="1400" b="1" dirty="0">
                <a:latin typeface="+mj-ea"/>
                <a:ea typeface="+mj-ea"/>
              </a:rPr>
              <a:t>我已得自由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我宣告我宣告 我已得自由</a:t>
            </a:r>
            <a:br>
              <a:rPr lang="zh-TW" altLang="en-US" sz="3600" dirty="0"/>
            </a:br>
            <a:r>
              <a:rPr lang="zh-TW" altLang="en-US" sz="3600" dirty="0"/>
              <a:t>基督福音是大能 要賜給我生命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1223-</a:t>
            </a:r>
            <a:r>
              <a:rPr lang="zh-TW" altLang="en-US" sz="1400" b="1" dirty="0">
                <a:latin typeface="+mj-ea"/>
                <a:ea typeface="+mj-ea"/>
              </a:rPr>
              <a:t>我已得自由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我宣告我宣告 我已得自由</a:t>
            </a:r>
            <a:br>
              <a:rPr lang="zh-TW" altLang="en-US" sz="3600" dirty="0"/>
            </a:br>
            <a:r>
              <a:rPr lang="zh-TW" altLang="en-US" sz="3600" dirty="0"/>
              <a:t>基督福音是大能 要賜給我能力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1223-</a:t>
            </a:r>
            <a:r>
              <a:rPr lang="zh-TW" altLang="en-US" sz="1400" b="1" dirty="0">
                <a:latin typeface="+mj-ea"/>
                <a:ea typeface="+mj-ea"/>
              </a:rPr>
              <a:t>我已得自由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333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恩典已經來到 救贖真光已照耀 </a:t>
            </a:r>
            <a:br>
              <a:rPr lang="zh-TW" altLang="en-US" sz="3600" dirty="0"/>
            </a:br>
            <a:r>
              <a:rPr lang="zh-TW" altLang="en-US" sz="3600" dirty="0"/>
              <a:t>我宣告 在基督裡我自由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1223-</a:t>
            </a:r>
            <a:r>
              <a:rPr lang="zh-TW" altLang="en-US" sz="1400" b="1" dirty="0">
                <a:latin typeface="+mj-ea"/>
                <a:ea typeface="+mj-ea"/>
              </a:rPr>
              <a:t>我已得自由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226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§</a:t>
            </a:r>
            <a:r>
              <a:rPr lang="zh-TW" altLang="en-US" sz="3600" dirty="0"/>
              <a:t>定罪已過去 控告已過去</a:t>
            </a:r>
            <a:br>
              <a:rPr lang="zh-TW" altLang="en-US" sz="3600" dirty="0"/>
            </a:br>
            <a:r>
              <a:rPr lang="zh-TW" altLang="en-US" sz="3600" dirty="0"/>
              <a:t>基督的寶血大有能力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1223-</a:t>
            </a:r>
            <a:r>
              <a:rPr lang="zh-TW" altLang="en-US" sz="1400" b="1" dirty="0">
                <a:latin typeface="+mj-ea"/>
                <a:ea typeface="+mj-ea"/>
              </a:rPr>
              <a:t>我已得自由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2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罪已得赦免 舊事已過都變成新</a:t>
            </a:r>
            <a:br>
              <a:rPr lang="zh-TW" altLang="en-US" sz="3600" dirty="0"/>
            </a:br>
            <a:r>
              <a:rPr lang="zh-TW" altLang="en-US" sz="3600" dirty="0"/>
              <a:t>全新的生命因耶穌的名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1223-</a:t>
            </a:r>
            <a:r>
              <a:rPr lang="zh-TW" altLang="en-US" sz="1400" b="1" dirty="0">
                <a:latin typeface="+mj-ea"/>
                <a:ea typeface="+mj-ea"/>
              </a:rPr>
              <a:t>我已得自由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541636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733</TotalTime>
  <Words>196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敬拜</vt:lpstr>
      <vt:lpstr>在創世以前 天父祂已經愛我 創造我 認識我 揀選我</vt:lpstr>
      <vt:lpstr>差派獨生子耶穌基督 為我捨命 從此進入永恆愛的約定</vt:lpstr>
      <vt:lpstr>※我宣告我宣告 我已得自由 基督福音是大能 要賜給我生命</vt:lpstr>
      <vt:lpstr>我宣告我宣告 我已得自由 基督福音是大能 要賜給我能力</vt:lpstr>
      <vt:lpstr>恩典已經來到 救贖真光已照耀  我宣告 在基督裡我自由</vt:lpstr>
      <vt:lpstr>§定罪已過去 控告已過去 基督的寶血大有能力</vt:lpstr>
      <vt:lpstr>罪已得赦免 舊事已過都變成新 全新的生命因耶穌的名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229</cp:revision>
  <dcterms:created xsi:type="dcterms:W3CDTF">2020-03-03T07:14:47Z</dcterms:created>
  <dcterms:modified xsi:type="dcterms:W3CDTF">2025-01-04T06:51:30Z</dcterms:modified>
</cp:coreProperties>
</file>